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02" r:id="rId1"/>
    <p:sldMasterId id="2147483703" r:id="rId2"/>
    <p:sldMasterId id="2147483704" r:id="rId3"/>
  </p:sldMasterIdLst>
  <p:notesMasterIdLst>
    <p:notesMasterId r:id="rId14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</p:sldIdLst>
  <p:sldSz cx="9144000" cy="5143500" type="screen16x9"/>
  <p:notesSz cx="6858000" cy="9144000"/>
  <p:embeddedFontLst>
    <p:embeddedFont>
      <p:font typeface="Helvetica Neue" panose="020B0604020202020204" charset="0"/>
      <p:regular r:id="rId15"/>
      <p:bold r:id="rId16"/>
      <p:italic r:id="rId17"/>
      <p:boldItalic r:id="rId18"/>
    </p:embeddedFont>
    <p:embeddedFont>
      <p:font typeface="Inter" panose="020B0604020202020204" charset="0"/>
      <p:regular r:id="rId19"/>
      <p:bold r:id="rId20"/>
      <p:italic r:id="rId21"/>
      <p:boldItalic r:id="rId22"/>
    </p:embeddedFont>
    <p:embeddedFont>
      <p:font typeface="Inter Light" panose="020B0604020202020204" charset="0"/>
      <p:regular r:id="rId23"/>
      <p:bold r:id="rId24"/>
      <p:italic r:id="rId25"/>
      <p:boldItalic r:id="rId26"/>
    </p:embeddedFont>
    <p:embeddedFont>
      <p:font typeface="Inter SemiBold" panose="020B0604020202020204" charset="0"/>
      <p:regular r:id="rId27"/>
      <p:bold r:id="rId28"/>
      <p:italic r:id="rId29"/>
      <p:boldItalic r:id="rId30"/>
    </p:embeddedFont>
    <p:embeddedFont>
      <p:font typeface="Montserrat" panose="00000500000000000000" pitchFamily="2" charset="0"/>
      <p:regular r:id="rId31"/>
      <p:bold r:id="rId32"/>
      <p:italic r:id="rId33"/>
      <p:boldItalic r:id="rId34"/>
    </p:embeddedFont>
    <p:embeddedFont>
      <p:font typeface="Roboto" panose="02000000000000000000" pitchFamily="2" charset="0"/>
      <p:regular r:id="rId35"/>
      <p:bold r:id="rId36"/>
      <p:italic r:id="rId37"/>
      <p:boldItalic r:id="rId38"/>
    </p:embeddedFont>
    <p:embeddedFont>
      <p:font typeface="Roboto Medium" panose="02000000000000000000" pitchFamily="2" charset="0"/>
      <p:regular r:id="rId39"/>
      <p:bold r:id="rId40"/>
      <p:italic r:id="rId41"/>
      <p:boldItalic r:id="rId42"/>
    </p:embeddedFont>
    <p:embeddedFont>
      <p:font typeface="Trocchi" panose="020B0604020202020204" charset="0"/>
      <p:regular r:id="rId4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58"/>
  </p:normalViewPr>
  <p:slideViewPr>
    <p:cSldViewPr snapToGrid="0">
      <p:cViewPr varScale="1">
        <p:scale>
          <a:sx n="118" d="100"/>
          <a:sy n="118" d="100"/>
        </p:scale>
        <p:origin x="1404" y="3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9" Type="http://schemas.openxmlformats.org/officeDocument/2006/relationships/font" Target="fonts/font25.fntdata"/><Relationship Id="rId21" Type="http://schemas.openxmlformats.org/officeDocument/2006/relationships/font" Target="fonts/font7.fntdata"/><Relationship Id="rId34" Type="http://schemas.openxmlformats.org/officeDocument/2006/relationships/font" Target="fonts/font20.fntdata"/><Relationship Id="rId42" Type="http://schemas.openxmlformats.org/officeDocument/2006/relationships/font" Target="fonts/font28.fntdata"/><Relationship Id="rId47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9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10.fntdata"/><Relationship Id="rId32" Type="http://schemas.openxmlformats.org/officeDocument/2006/relationships/font" Target="fonts/font18.fntdata"/><Relationship Id="rId37" Type="http://schemas.openxmlformats.org/officeDocument/2006/relationships/font" Target="fonts/font23.fntdata"/><Relationship Id="rId40" Type="http://schemas.openxmlformats.org/officeDocument/2006/relationships/font" Target="fonts/font26.fntdata"/><Relationship Id="rId45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36" Type="http://schemas.openxmlformats.org/officeDocument/2006/relationships/font" Target="fonts/font22.fntdata"/><Relationship Id="rId10" Type="http://schemas.openxmlformats.org/officeDocument/2006/relationships/slide" Target="slides/slide7.xml"/><Relationship Id="rId19" Type="http://schemas.openxmlformats.org/officeDocument/2006/relationships/font" Target="fonts/font5.fntdata"/><Relationship Id="rId31" Type="http://schemas.openxmlformats.org/officeDocument/2006/relationships/font" Target="fonts/font17.fntdata"/><Relationship Id="rId44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font" Target="fonts/font16.fntdata"/><Relationship Id="rId35" Type="http://schemas.openxmlformats.org/officeDocument/2006/relationships/font" Target="fonts/font21.fntdata"/><Relationship Id="rId43" Type="http://schemas.openxmlformats.org/officeDocument/2006/relationships/font" Target="fonts/font29.fntdata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openxmlformats.org/officeDocument/2006/relationships/font" Target="fonts/font19.fntdata"/><Relationship Id="rId38" Type="http://schemas.openxmlformats.org/officeDocument/2006/relationships/font" Target="fonts/font24.fntdata"/><Relationship Id="rId46" Type="http://schemas.openxmlformats.org/officeDocument/2006/relationships/theme" Target="theme/theme1.xml"/><Relationship Id="rId20" Type="http://schemas.openxmlformats.org/officeDocument/2006/relationships/font" Target="fonts/font6.fntdata"/><Relationship Id="rId41" Type="http://schemas.openxmlformats.org/officeDocument/2006/relationships/font" Target="fonts/font2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g2e40eedde80_0_22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0" name="Google Shape;490;g2e40eedde80_0_22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2e40eedde80_0_11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0"/>
            <a:ext cx="2250000" cy="2250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64" name="Google Shape;364;g2e40eedde80_0_1155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22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5" name="Google Shape;365;g2e40eedde80_0_1155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22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2e40eedde80_0_11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0"/>
            <a:ext cx="2250000" cy="2250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85" name="Google Shape;385;g2e40eedde80_0_1176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22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6" name="Google Shape;386;g2e40eedde80_0_1176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22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</a:t>
            </a:fld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2e40eedde80_0_21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05" name="Google Shape;405;g2e40eedde80_0_2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2e40eedde80_0_2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4" name="Google Shape;414;g2e40eedde80_0_2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2e40eedde80_0_18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4" name="Google Shape;424;g2e40eedde80_0_18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g34094559ade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857250"/>
            <a:ext cx="5486400" cy="231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3" name="Google Shape;433;g34094559ade_0_16:notes"/>
          <p:cNvSpPr txBox="1">
            <a:spLocks noGrp="1"/>
          </p:cNvSpPr>
          <p:nvPr>
            <p:ph type="body" idx="1"/>
          </p:nvPr>
        </p:nvSpPr>
        <p:spPr>
          <a:xfrm>
            <a:off x="685800" y="3300413"/>
            <a:ext cx="5486400" cy="27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" name="Google Shape;434;g34094559ade_0_16:notes"/>
          <p:cNvSpPr txBox="1">
            <a:spLocks noGrp="1"/>
          </p:cNvSpPr>
          <p:nvPr>
            <p:ph type="sldNum" idx="12"/>
          </p:nvPr>
        </p:nvSpPr>
        <p:spPr>
          <a:xfrm>
            <a:off x="3884613" y="6513910"/>
            <a:ext cx="2971800" cy="3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g34094559ade_0_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9" name="Google Shape;469;g34094559ade_0_1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g2e40eedde80_0_7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9" name="Google Shape;479;g2e40eedde80_0_7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" type="title">
  <p:cSld name="TITLE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6"/>
          <p:cNvSpPr txBox="1">
            <a:spLocks noGrp="1"/>
          </p:cNvSpPr>
          <p:nvPr>
            <p:ph type="title"/>
          </p:nvPr>
        </p:nvSpPr>
        <p:spPr>
          <a:xfrm>
            <a:off x="420875" y="1402000"/>
            <a:ext cx="4324800" cy="243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Inter"/>
              <a:buNone/>
              <a:defRPr sz="6000">
                <a:solidFill>
                  <a:schemeClr val="lt1"/>
                </a:solidFill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Inter"/>
              <a:buNone/>
              <a:defRPr sz="6000" b="1">
                <a:solidFill>
                  <a:schemeClr val="lt1"/>
                </a:solidFill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Inter"/>
              <a:buNone/>
              <a:defRPr sz="6000" b="1">
                <a:solidFill>
                  <a:schemeClr val="lt1"/>
                </a:solidFill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Inter"/>
              <a:buNone/>
              <a:defRPr sz="6000" b="1">
                <a:solidFill>
                  <a:schemeClr val="lt1"/>
                </a:solidFill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Inter"/>
              <a:buNone/>
              <a:defRPr sz="6000" b="1">
                <a:solidFill>
                  <a:schemeClr val="lt1"/>
                </a:solidFill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Inter"/>
              <a:buNone/>
              <a:defRPr sz="6000" b="1">
                <a:solidFill>
                  <a:schemeClr val="lt1"/>
                </a:solidFill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Inter"/>
              <a:buNone/>
              <a:defRPr sz="6000" b="1">
                <a:solidFill>
                  <a:schemeClr val="lt1"/>
                </a:solidFill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Inter"/>
              <a:buNone/>
              <a:defRPr sz="6000" b="1">
                <a:solidFill>
                  <a:schemeClr val="lt1"/>
                </a:solidFill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Inter"/>
              <a:buNone/>
              <a:defRPr sz="6000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8" name="Google Shape;58;p16"/>
          <p:cNvSpPr txBox="1">
            <a:spLocks noGrp="1"/>
          </p:cNvSpPr>
          <p:nvPr>
            <p:ph type="title" idx="2"/>
          </p:nvPr>
        </p:nvSpPr>
        <p:spPr>
          <a:xfrm>
            <a:off x="474350" y="3793500"/>
            <a:ext cx="4036500" cy="115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Inter SemiBold"/>
              <a:buNone/>
              <a:defRPr sz="1800" b="0">
                <a:solidFill>
                  <a:schemeClr val="lt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Inter"/>
              <a:buNone/>
              <a:defRPr sz="1800">
                <a:solidFill>
                  <a:schemeClr val="l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Inter"/>
              <a:buNone/>
              <a:defRPr sz="1800">
                <a:solidFill>
                  <a:schemeClr val="l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Inter"/>
              <a:buNone/>
              <a:defRPr sz="1800">
                <a:solidFill>
                  <a:schemeClr val="l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Inter"/>
              <a:buNone/>
              <a:defRPr sz="1800">
                <a:solidFill>
                  <a:schemeClr val="l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Inter"/>
              <a:buNone/>
              <a:defRPr sz="1800">
                <a:solidFill>
                  <a:schemeClr val="l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Inter"/>
              <a:buNone/>
              <a:defRPr sz="1800">
                <a:solidFill>
                  <a:schemeClr val="l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Inter"/>
              <a:buNone/>
              <a:defRPr sz="1800">
                <a:solidFill>
                  <a:schemeClr val="l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Inter"/>
              <a:buNone/>
              <a:defRPr sz="18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cxnSp>
        <p:nvCxnSpPr>
          <p:cNvPr id="59" name="Google Shape;59;p16"/>
          <p:cNvCxnSpPr/>
          <p:nvPr/>
        </p:nvCxnSpPr>
        <p:spPr>
          <a:xfrm rot="10800000">
            <a:off x="560525" y="279400"/>
            <a:ext cx="1494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0" name="Google Shape;60;p16"/>
          <p:cNvSpPr>
            <a:spLocks noGrp="1"/>
          </p:cNvSpPr>
          <p:nvPr>
            <p:ph type="pic" idx="3"/>
          </p:nvPr>
        </p:nvSpPr>
        <p:spPr>
          <a:xfrm>
            <a:off x="5039775" y="196800"/>
            <a:ext cx="3905400" cy="4749900"/>
          </a:xfrm>
          <a:prstGeom prst="roundRect">
            <a:avLst>
              <a:gd name="adj" fmla="val 2053"/>
            </a:avLst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353">
          <p15:clr>
            <a:srgbClr val="E46962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line Divider Slide">
  <p:cSld name="CUSTOM_3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3" name="Google Shape;63;p17"/>
          <p:cNvSpPr txBox="1">
            <a:spLocks noGrp="1"/>
          </p:cNvSpPr>
          <p:nvPr>
            <p:ph type="title"/>
          </p:nvPr>
        </p:nvSpPr>
        <p:spPr>
          <a:xfrm>
            <a:off x="420875" y="1402000"/>
            <a:ext cx="4324800" cy="243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Inter"/>
              <a:buNone/>
              <a:defRPr sz="6000">
                <a:solidFill>
                  <a:schemeClr val="lt1"/>
                </a:solidFill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Inter"/>
              <a:buNone/>
              <a:defRPr sz="6000" b="1">
                <a:solidFill>
                  <a:schemeClr val="lt1"/>
                </a:solidFill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Inter"/>
              <a:buNone/>
              <a:defRPr sz="6000" b="1">
                <a:solidFill>
                  <a:schemeClr val="lt1"/>
                </a:solidFill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Inter"/>
              <a:buNone/>
              <a:defRPr sz="6000" b="1">
                <a:solidFill>
                  <a:schemeClr val="lt1"/>
                </a:solidFill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Inter"/>
              <a:buNone/>
              <a:defRPr sz="6000" b="1">
                <a:solidFill>
                  <a:schemeClr val="lt1"/>
                </a:solidFill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Inter"/>
              <a:buNone/>
              <a:defRPr sz="6000" b="1">
                <a:solidFill>
                  <a:schemeClr val="lt1"/>
                </a:solidFill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Inter"/>
              <a:buNone/>
              <a:defRPr sz="6000" b="1">
                <a:solidFill>
                  <a:schemeClr val="lt1"/>
                </a:solidFill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Inter"/>
              <a:buNone/>
              <a:defRPr sz="6000" b="1">
                <a:solidFill>
                  <a:schemeClr val="lt1"/>
                </a:solidFill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Inter"/>
              <a:buNone/>
              <a:defRPr sz="6000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4" name="Google Shape;64;p17"/>
          <p:cNvSpPr txBox="1">
            <a:spLocks noGrp="1"/>
          </p:cNvSpPr>
          <p:nvPr>
            <p:ph type="title" idx="2"/>
          </p:nvPr>
        </p:nvSpPr>
        <p:spPr>
          <a:xfrm>
            <a:off x="474350" y="3793500"/>
            <a:ext cx="4036500" cy="115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Inter SemiBold"/>
              <a:buNone/>
              <a:defRPr sz="1800" b="0">
                <a:solidFill>
                  <a:schemeClr val="lt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Inter SemiBold"/>
              <a:buNone/>
              <a:defRPr sz="1800">
                <a:solidFill>
                  <a:schemeClr val="lt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Inter SemiBold"/>
              <a:buNone/>
              <a:defRPr sz="1800">
                <a:solidFill>
                  <a:schemeClr val="lt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Inter SemiBold"/>
              <a:buNone/>
              <a:defRPr sz="1800">
                <a:solidFill>
                  <a:schemeClr val="lt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Inter SemiBold"/>
              <a:buNone/>
              <a:defRPr sz="1800">
                <a:solidFill>
                  <a:schemeClr val="lt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Inter SemiBold"/>
              <a:buNone/>
              <a:defRPr sz="1800">
                <a:solidFill>
                  <a:schemeClr val="lt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Inter SemiBold"/>
              <a:buNone/>
              <a:defRPr sz="1800">
                <a:solidFill>
                  <a:schemeClr val="lt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Inter SemiBold"/>
              <a:buNone/>
              <a:defRPr sz="1800">
                <a:solidFill>
                  <a:schemeClr val="lt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Inter SemiBold"/>
              <a:buNone/>
              <a:defRPr sz="1800">
                <a:solidFill>
                  <a:schemeClr val="lt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>
            <a:endParaRPr/>
          </a:p>
        </p:txBody>
      </p:sp>
      <p:cxnSp>
        <p:nvCxnSpPr>
          <p:cNvPr id="65" name="Google Shape;65;p17"/>
          <p:cNvCxnSpPr/>
          <p:nvPr/>
        </p:nvCxnSpPr>
        <p:spPr>
          <a:xfrm rot="10800000">
            <a:off x="560525" y="279400"/>
            <a:ext cx="1494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6" name="Google Shape;66;p17"/>
          <p:cNvSpPr>
            <a:spLocks noGrp="1"/>
          </p:cNvSpPr>
          <p:nvPr>
            <p:ph type="pic" idx="3"/>
          </p:nvPr>
        </p:nvSpPr>
        <p:spPr>
          <a:xfrm>
            <a:off x="5039775" y="196800"/>
            <a:ext cx="3905400" cy="4749900"/>
          </a:xfrm>
          <a:prstGeom prst="roundRect">
            <a:avLst>
              <a:gd name="adj" fmla="val 2053"/>
            </a:avLst>
          </a:prstGeom>
          <a:noFill/>
          <a:ln>
            <a:noFill/>
          </a:ln>
        </p:spPr>
      </p:sp>
      <p:sp>
        <p:nvSpPr>
          <p:cNvPr id="67" name="Google Shape;67;p17"/>
          <p:cNvSpPr txBox="1"/>
          <p:nvPr/>
        </p:nvSpPr>
        <p:spPr>
          <a:xfrm>
            <a:off x="420872" y="203200"/>
            <a:ext cx="42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rPr>
              <a:t>‹#›</a:t>
            </a:fld>
            <a:endParaRPr sz="800">
              <a:solidFill>
                <a:schemeClr val="dk2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sion / Mission" type="secHead">
  <p:cSld name="SECTION_HEADER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8"/>
          <p:cNvSpPr>
            <a:spLocks noGrp="1"/>
          </p:cNvSpPr>
          <p:nvPr>
            <p:ph type="pic" idx="2"/>
          </p:nvPr>
        </p:nvSpPr>
        <p:spPr>
          <a:xfrm>
            <a:off x="5039775" y="203250"/>
            <a:ext cx="3905400" cy="2298600"/>
          </a:xfrm>
          <a:prstGeom prst="roundRect">
            <a:avLst>
              <a:gd name="adj" fmla="val 2053"/>
            </a:avLst>
          </a:prstGeom>
          <a:noFill/>
          <a:ln>
            <a:noFill/>
          </a:ln>
        </p:spPr>
      </p:sp>
      <p:cxnSp>
        <p:nvCxnSpPr>
          <p:cNvPr id="70" name="Google Shape;70;p18"/>
          <p:cNvCxnSpPr/>
          <p:nvPr/>
        </p:nvCxnSpPr>
        <p:spPr>
          <a:xfrm rot="10800000">
            <a:off x="560525" y="279400"/>
            <a:ext cx="1494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1" name="Google Shape;71;p18"/>
          <p:cNvSpPr txBox="1">
            <a:spLocks noGrp="1"/>
          </p:cNvSpPr>
          <p:nvPr>
            <p:ph type="body" idx="1"/>
          </p:nvPr>
        </p:nvSpPr>
        <p:spPr>
          <a:xfrm>
            <a:off x="452575" y="1853525"/>
            <a:ext cx="2965500" cy="244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  <a:defRPr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○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■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○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■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○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72" name="Google Shape;72;p18"/>
          <p:cNvSpPr>
            <a:spLocks noGrp="1"/>
          </p:cNvSpPr>
          <p:nvPr>
            <p:ph type="pic" idx="3"/>
          </p:nvPr>
        </p:nvSpPr>
        <p:spPr>
          <a:xfrm>
            <a:off x="5039775" y="2624675"/>
            <a:ext cx="3905400" cy="2298600"/>
          </a:xfrm>
          <a:prstGeom prst="roundRect">
            <a:avLst>
              <a:gd name="adj" fmla="val 2053"/>
            </a:avLst>
          </a:prstGeom>
          <a:noFill/>
          <a:ln>
            <a:noFill/>
          </a:ln>
        </p:spPr>
      </p:sp>
      <p:sp>
        <p:nvSpPr>
          <p:cNvPr id="73" name="Google Shape;73;p18"/>
          <p:cNvSpPr txBox="1">
            <a:spLocks noGrp="1"/>
          </p:cNvSpPr>
          <p:nvPr>
            <p:ph type="title"/>
          </p:nvPr>
        </p:nvSpPr>
        <p:spPr>
          <a:xfrm>
            <a:off x="452575" y="596800"/>
            <a:ext cx="4263600" cy="13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Font typeface="Inter"/>
              <a:buNone/>
              <a:defRPr/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Inter"/>
              <a:buNone/>
              <a:defRPr sz="4800" b="1"/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Inter"/>
              <a:buNone/>
              <a:defRPr sz="4800" b="1"/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Inter"/>
              <a:buNone/>
              <a:defRPr sz="4800" b="1"/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Inter"/>
              <a:buNone/>
              <a:defRPr sz="4800" b="1"/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Inter"/>
              <a:buNone/>
              <a:defRPr sz="4800" b="1"/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Inter"/>
              <a:buNone/>
              <a:defRPr sz="4800" b="1"/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Inter"/>
              <a:buNone/>
              <a:defRPr sz="4800" b="1"/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Inter"/>
              <a:buNone/>
              <a:defRPr sz="4800" b="1"/>
            </a:lvl9pPr>
          </a:lstStyle>
          <a:p>
            <a:endParaRPr/>
          </a:p>
        </p:txBody>
      </p:sp>
      <p:sp>
        <p:nvSpPr>
          <p:cNvPr id="74" name="Google Shape;74;p18"/>
          <p:cNvSpPr txBox="1">
            <a:spLocks noGrp="1"/>
          </p:cNvSpPr>
          <p:nvPr>
            <p:ph type="sldNum" idx="12"/>
          </p:nvPr>
        </p:nvSpPr>
        <p:spPr>
          <a:xfrm>
            <a:off x="420872" y="203200"/>
            <a:ext cx="42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buNone/>
              <a:defRPr sz="800">
                <a:latin typeface="Inter Light"/>
                <a:ea typeface="Inter Light"/>
                <a:cs typeface="Inter Light"/>
                <a:sym typeface="Inter Light"/>
              </a:defRPr>
            </a:lvl1pPr>
            <a:lvl2pPr lvl="1" algn="ctr">
              <a:buNone/>
              <a:defRPr sz="800">
                <a:latin typeface="Inter Light"/>
                <a:ea typeface="Inter Light"/>
                <a:cs typeface="Inter Light"/>
                <a:sym typeface="Inter Light"/>
              </a:defRPr>
            </a:lvl2pPr>
            <a:lvl3pPr lvl="2" algn="ctr">
              <a:buNone/>
              <a:defRPr sz="800">
                <a:latin typeface="Inter Light"/>
                <a:ea typeface="Inter Light"/>
                <a:cs typeface="Inter Light"/>
                <a:sym typeface="Inter Light"/>
              </a:defRPr>
            </a:lvl3pPr>
            <a:lvl4pPr lvl="3" algn="ctr">
              <a:buNone/>
              <a:defRPr sz="800">
                <a:latin typeface="Inter Light"/>
                <a:ea typeface="Inter Light"/>
                <a:cs typeface="Inter Light"/>
                <a:sym typeface="Inter Light"/>
              </a:defRPr>
            </a:lvl4pPr>
            <a:lvl5pPr lvl="4" algn="ctr">
              <a:buNone/>
              <a:defRPr sz="800">
                <a:latin typeface="Inter Light"/>
                <a:ea typeface="Inter Light"/>
                <a:cs typeface="Inter Light"/>
                <a:sym typeface="Inter Light"/>
              </a:defRPr>
            </a:lvl5pPr>
            <a:lvl6pPr lvl="5" algn="ctr">
              <a:buNone/>
              <a:defRPr sz="800">
                <a:latin typeface="Inter Light"/>
                <a:ea typeface="Inter Light"/>
                <a:cs typeface="Inter Light"/>
                <a:sym typeface="Inter Light"/>
              </a:defRPr>
            </a:lvl6pPr>
            <a:lvl7pPr lvl="6" algn="ctr">
              <a:buNone/>
              <a:defRPr sz="800">
                <a:latin typeface="Inter Light"/>
                <a:ea typeface="Inter Light"/>
                <a:cs typeface="Inter Light"/>
                <a:sym typeface="Inter Light"/>
              </a:defRPr>
            </a:lvl7pPr>
            <a:lvl8pPr lvl="7" algn="ctr">
              <a:buNone/>
              <a:defRPr sz="800">
                <a:latin typeface="Inter Light"/>
                <a:ea typeface="Inter Light"/>
                <a:cs typeface="Inter Light"/>
                <a:sym typeface="Inter Light"/>
              </a:defRPr>
            </a:lvl8pPr>
            <a:lvl9pPr lvl="8" algn="ctr">
              <a:buNone/>
              <a:defRPr sz="800"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">
          <p15:clr>
            <a:srgbClr val="E46962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/ Divider" type="tx">
  <p:cSld name="TITLE_AND_BODY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6" name="Google Shape;76;p19"/>
          <p:cNvCxnSpPr/>
          <p:nvPr/>
        </p:nvCxnSpPr>
        <p:spPr>
          <a:xfrm rot="10800000">
            <a:off x="560525" y="279400"/>
            <a:ext cx="1494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7" name="Google Shape;77;p19"/>
          <p:cNvSpPr txBox="1">
            <a:spLocks noGrp="1"/>
          </p:cNvSpPr>
          <p:nvPr>
            <p:ph type="title"/>
          </p:nvPr>
        </p:nvSpPr>
        <p:spPr>
          <a:xfrm>
            <a:off x="420875" y="1552350"/>
            <a:ext cx="6231300" cy="168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Inter"/>
              <a:buNone/>
              <a:defRPr sz="6000">
                <a:solidFill>
                  <a:schemeClr val="lt1"/>
                </a:solidFill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Inter"/>
              <a:buNone/>
              <a:defRPr sz="6000" b="1">
                <a:solidFill>
                  <a:schemeClr val="lt1"/>
                </a:solidFill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Inter"/>
              <a:buNone/>
              <a:defRPr sz="6000" b="1">
                <a:solidFill>
                  <a:schemeClr val="lt1"/>
                </a:solidFill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Inter"/>
              <a:buNone/>
              <a:defRPr sz="6000" b="1">
                <a:solidFill>
                  <a:schemeClr val="lt1"/>
                </a:solidFill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Inter"/>
              <a:buNone/>
              <a:defRPr sz="6000" b="1">
                <a:solidFill>
                  <a:schemeClr val="lt1"/>
                </a:solidFill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Inter"/>
              <a:buNone/>
              <a:defRPr sz="6000" b="1">
                <a:solidFill>
                  <a:schemeClr val="lt1"/>
                </a:solidFill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Inter"/>
              <a:buNone/>
              <a:defRPr sz="6000" b="1">
                <a:solidFill>
                  <a:schemeClr val="lt1"/>
                </a:solidFill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Inter"/>
              <a:buNone/>
              <a:defRPr sz="6000" b="1">
                <a:solidFill>
                  <a:schemeClr val="lt1"/>
                </a:solidFill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Inter"/>
              <a:buNone/>
              <a:defRPr sz="6000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8" name="Google Shape;78;p19"/>
          <p:cNvSpPr txBox="1">
            <a:spLocks noGrp="1"/>
          </p:cNvSpPr>
          <p:nvPr>
            <p:ph type="title" idx="2"/>
          </p:nvPr>
        </p:nvSpPr>
        <p:spPr>
          <a:xfrm>
            <a:off x="472350" y="3144800"/>
            <a:ext cx="2965500" cy="16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Inter SemiBold"/>
              <a:buNone/>
              <a:defRPr sz="1800" b="0">
                <a:solidFill>
                  <a:schemeClr val="lt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Inter SemiBold"/>
              <a:buNone/>
              <a:defRPr sz="1800">
                <a:solidFill>
                  <a:schemeClr val="lt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Inter SemiBold"/>
              <a:buNone/>
              <a:defRPr sz="1800">
                <a:solidFill>
                  <a:schemeClr val="lt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Inter SemiBold"/>
              <a:buNone/>
              <a:defRPr sz="1800">
                <a:solidFill>
                  <a:schemeClr val="lt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Inter SemiBold"/>
              <a:buNone/>
              <a:defRPr sz="1800">
                <a:solidFill>
                  <a:schemeClr val="lt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Inter SemiBold"/>
              <a:buNone/>
              <a:defRPr sz="1800">
                <a:solidFill>
                  <a:schemeClr val="lt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Inter SemiBold"/>
              <a:buNone/>
              <a:defRPr sz="1800">
                <a:solidFill>
                  <a:schemeClr val="lt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Inter SemiBold"/>
              <a:buNone/>
              <a:defRPr sz="1800">
                <a:solidFill>
                  <a:schemeClr val="lt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Inter SemiBold"/>
              <a:buNone/>
              <a:defRPr sz="1800">
                <a:solidFill>
                  <a:schemeClr val="lt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>
            <a:endParaRPr/>
          </a:p>
        </p:txBody>
      </p:sp>
      <p:sp>
        <p:nvSpPr>
          <p:cNvPr id="79" name="Google Shape;79;p19"/>
          <p:cNvSpPr txBox="1">
            <a:spLocks noGrp="1"/>
          </p:cNvSpPr>
          <p:nvPr>
            <p:ph type="sldNum" idx="12"/>
          </p:nvPr>
        </p:nvSpPr>
        <p:spPr>
          <a:xfrm>
            <a:off x="420872" y="203200"/>
            <a:ext cx="42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buNone/>
              <a:defRPr sz="800">
                <a:latin typeface="Inter Light"/>
                <a:ea typeface="Inter Light"/>
                <a:cs typeface="Inter Light"/>
                <a:sym typeface="Inter Light"/>
              </a:defRPr>
            </a:lvl1pPr>
            <a:lvl2pPr lvl="1" algn="ctr">
              <a:buNone/>
              <a:defRPr sz="800">
                <a:latin typeface="Inter Light"/>
                <a:ea typeface="Inter Light"/>
                <a:cs typeface="Inter Light"/>
                <a:sym typeface="Inter Light"/>
              </a:defRPr>
            </a:lvl2pPr>
            <a:lvl3pPr lvl="2" algn="ctr">
              <a:buNone/>
              <a:defRPr sz="800">
                <a:latin typeface="Inter Light"/>
                <a:ea typeface="Inter Light"/>
                <a:cs typeface="Inter Light"/>
                <a:sym typeface="Inter Light"/>
              </a:defRPr>
            </a:lvl3pPr>
            <a:lvl4pPr lvl="3" algn="ctr">
              <a:buNone/>
              <a:defRPr sz="800">
                <a:latin typeface="Inter Light"/>
                <a:ea typeface="Inter Light"/>
                <a:cs typeface="Inter Light"/>
                <a:sym typeface="Inter Light"/>
              </a:defRPr>
            </a:lvl4pPr>
            <a:lvl5pPr lvl="4" algn="ctr">
              <a:buNone/>
              <a:defRPr sz="800">
                <a:latin typeface="Inter Light"/>
                <a:ea typeface="Inter Light"/>
                <a:cs typeface="Inter Light"/>
                <a:sym typeface="Inter Light"/>
              </a:defRPr>
            </a:lvl5pPr>
            <a:lvl6pPr lvl="5" algn="ctr">
              <a:buNone/>
              <a:defRPr sz="800">
                <a:latin typeface="Inter Light"/>
                <a:ea typeface="Inter Light"/>
                <a:cs typeface="Inter Light"/>
                <a:sym typeface="Inter Light"/>
              </a:defRPr>
            </a:lvl6pPr>
            <a:lvl7pPr lvl="6" algn="ctr">
              <a:buNone/>
              <a:defRPr sz="800">
                <a:latin typeface="Inter Light"/>
                <a:ea typeface="Inter Light"/>
                <a:cs typeface="Inter Light"/>
                <a:sym typeface="Inter Light"/>
              </a:defRPr>
            </a:lvl7pPr>
            <a:lvl8pPr lvl="7" algn="ctr">
              <a:buNone/>
              <a:defRPr sz="800">
                <a:latin typeface="Inter Light"/>
                <a:ea typeface="Inter Light"/>
                <a:cs typeface="Inter Light"/>
                <a:sym typeface="Inter Light"/>
              </a:defRPr>
            </a:lvl8pPr>
            <a:lvl9pPr lvl="8" algn="ctr">
              <a:buNone/>
              <a:defRPr sz="800"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353">
          <p15:clr>
            <a:srgbClr val="E46962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venue Model" type="twoColTx">
  <p:cSld name="TITLE_AND_TWO_COLUMNS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82" name="Google Shape;82;p20"/>
          <p:cNvCxnSpPr/>
          <p:nvPr/>
        </p:nvCxnSpPr>
        <p:spPr>
          <a:xfrm rot="10800000">
            <a:off x="560525" y="279400"/>
            <a:ext cx="1494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3" name="Google Shape;83;p20"/>
          <p:cNvSpPr txBox="1">
            <a:spLocks noGrp="1"/>
          </p:cNvSpPr>
          <p:nvPr>
            <p:ph type="title"/>
          </p:nvPr>
        </p:nvSpPr>
        <p:spPr>
          <a:xfrm>
            <a:off x="450850" y="596800"/>
            <a:ext cx="6767700" cy="14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Inter"/>
              <a:buNone/>
              <a:defRPr>
                <a:solidFill>
                  <a:schemeClr val="lt1"/>
                </a:solidFill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4" name="Google Shape;84;p20"/>
          <p:cNvSpPr txBox="1">
            <a:spLocks noGrp="1"/>
          </p:cNvSpPr>
          <p:nvPr>
            <p:ph type="body" idx="1"/>
          </p:nvPr>
        </p:nvSpPr>
        <p:spPr>
          <a:xfrm>
            <a:off x="560525" y="3718900"/>
            <a:ext cx="3552600" cy="8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●"/>
              <a:defRPr>
                <a:solidFill>
                  <a:schemeClr val="lt2"/>
                </a:solidFill>
              </a:defRPr>
            </a:lvl1pPr>
            <a:lvl2pPr marL="914400" lvl="1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○"/>
              <a:defRPr>
                <a:solidFill>
                  <a:schemeClr val="lt2"/>
                </a:solidFill>
              </a:defRPr>
            </a:lvl2pPr>
            <a:lvl3pPr marL="1371600" lvl="2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■"/>
              <a:defRPr>
                <a:solidFill>
                  <a:schemeClr val="lt2"/>
                </a:solidFill>
              </a:defRPr>
            </a:lvl3pPr>
            <a:lvl4pPr marL="1828800" lvl="3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●"/>
              <a:defRPr>
                <a:solidFill>
                  <a:schemeClr val="lt2"/>
                </a:solidFill>
              </a:defRPr>
            </a:lvl4pPr>
            <a:lvl5pPr marL="2286000" lvl="4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○"/>
              <a:defRPr>
                <a:solidFill>
                  <a:schemeClr val="lt2"/>
                </a:solidFill>
              </a:defRPr>
            </a:lvl5pPr>
            <a:lvl6pPr marL="2743200" lvl="5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■"/>
              <a:defRPr>
                <a:solidFill>
                  <a:schemeClr val="lt2"/>
                </a:solidFill>
              </a:defRPr>
            </a:lvl6pPr>
            <a:lvl7pPr marL="3200400" lvl="6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●"/>
              <a:defRPr>
                <a:solidFill>
                  <a:schemeClr val="lt2"/>
                </a:solidFill>
              </a:defRPr>
            </a:lvl7pPr>
            <a:lvl8pPr marL="3657600" lvl="7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○"/>
              <a:defRPr>
                <a:solidFill>
                  <a:schemeClr val="lt2"/>
                </a:solidFill>
              </a:defRPr>
            </a:lvl8pPr>
            <a:lvl9pPr marL="4114800" lvl="8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■"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85" name="Google Shape;85;p20"/>
          <p:cNvSpPr txBox="1">
            <a:spLocks noGrp="1"/>
          </p:cNvSpPr>
          <p:nvPr>
            <p:ph type="body" idx="2"/>
          </p:nvPr>
        </p:nvSpPr>
        <p:spPr>
          <a:xfrm>
            <a:off x="4113125" y="3718900"/>
            <a:ext cx="3552600" cy="8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●"/>
              <a:defRPr>
                <a:solidFill>
                  <a:schemeClr val="lt2"/>
                </a:solidFill>
              </a:defRPr>
            </a:lvl1pPr>
            <a:lvl2pPr marL="914400" lvl="1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○"/>
              <a:defRPr>
                <a:solidFill>
                  <a:schemeClr val="lt2"/>
                </a:solidFill>
              </a:defRPr>
            </a:lvl2pPr>
            <a:lvl3pPr marL="1371600" lvl="2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■"/>
              <a:defRPr>
                <a:solidFill>
                  <a:schemeClr val="lt2"/>
                </a:solidFill>
              </a:defRPr>
            </a:lvl3pPr>
            <a:lvl4pPr marL="1828800" lvl="3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●"/>
              <a:defRPr>
                <a:solidFill>
                  <a:schemeClr val="lt2"/>
                </a:solidFill>
              </a:defRPr>
            </a:lvl4pPr>
            <a:lvl5pPr marL="2286000" lvl="4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○"/>
              <a:defRPr>
                <a:solidFill>
                  <a:schemeClr val="lt2"/>
                </a:solidFill>
              </a:defRPr>
            </a:lvl5pPr>
            <a:lvl6pPr marL="2743200" lvl="5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■"/>
              <a:defRPr>
                <a:solidFill>
                  <a:schemeClr val="lt2"/>
                </a:solidFill>
              </a:defRPr>
            </a:lvl6pPr>
            <a:lvl7pPr marL="3200400" lvl="6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●"/>
              <a:defRPr>
                <a:solidFill>
                  <a:schemeClr val="lt2"/>
                </a:solidFill>
              </a:defRPr>
            </a:lvl7pPr>
            <a:lvl8pPr marL="3657600" lvl="7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○"/>
              <a:defRPr>
                <a:solidFill>
                  <a:schemeClr val="lt2"/>
                </a:solidFill>
              </a:defRPr>
            </a:lvl8pPr>
            <a:lvl9pPr marL="4114800" lvl="8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■"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86" name="Google Shape;86;p20"/>
          <p:cNvSpPr txBox="1">
            <a:spLocks noGrp="1"/>
          </p:cNvSpPr>
          <p:nvPr>
            <p:ph type="sldNum" idx="3"/>
          </p:nvPr>
        </p:nvSpPr>
        <p:spPr>
          <a:xfrm>
            <a:off x="420872" y="203200"/>
            <a:ext cx="42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buNone/>
              <a:defRPr sz="800">
                <a:latin typeface="Inter Light"/>
                <a:ea typeface="Inter Light"/>
                <a:cs typeface="Inter Light"/>
                <a:sym typeface="Inter Light"/>
              </a:defRPr>
            </a:lvl1pPr>
            <a:lvl2pPr lvl="1" algn="ctr">
              <a:buNone/>
              <a:defRPr sz="800">
                <a:latin typeface="Inter Light"/>
                <a:ea typeface="Inter Light"/>
                <a:cs typeface="Inter Light"/>
                <a:sym typeface="Inter Light"/>
              </a:defRPr>
            </a:lvl2pPr>
            <a:lvl3pPr lvl="2" algn="ctr">
              <a:buNone/>
              <a:defRPr sz="800">
                <a:latin typeface="Inter Light"/>
                <a:ea typeface="Inter Light"/>
                <a:cs typeface="Inter Light"/>
                <a:sym typeface="Inter Light"/>
              </a:defRPr>
            </a:lvl3pPr>
            <a:lvl4pPr lvl="3" algn="ctr">
              <a:buNone/>
              <a:defRPr sz="800">
                <a:latin typeface="Inter Light"/>
                <a:ea typeface="Inter Light"/>
                <a:cs typeface="Inter Light"/>
                <a:sym typeface="Inter Light"/>
              </a:defRPr>
            </a:lvl4pPr>
            <a:lvl5pPr lvl="4" algn="ctr">
              <a:buNone/>
              <a:defRPr sz="800">
                <a:latin typeface="Inter Light"/>
                <a:ea typeface="Inter Light"/>
                <a:cs typeface="Inter Light"/>
                <a:sym typeface="Inter Light"/>
              </a:defRPr>
            </a:lvl5pPr>
            <a:lvl6pPr lvl="5" algn="ctr">
              <a:buNone/>
              <a:defRPr sz="800">
                <a:latin typeface="Inter Light"/>
                <a:ea typeface="Inter Light"/>
                <a:cs typeface="Inter Light"/>
                <a:sym typeface="Inter Light"/>
              </a:defRPr>
            </a:lvl6pPr>
            <a:lvl7pPr lvl="6" algn="ctr">
              <a:buNone/>
              <a:defRPr sz="800">
                <a:latin typeface="Inter Light"/>
                <a:ea typeface="Inter Light"/>
                <a:cs typeface="Inter Light"/>
                <a:sym typeface="Inter Light"/>
              </a:defRPr>
            </a:lvl7pPr>
            <a:lvl8pPr lvl="7" algn="ctr">
              <a:buNone/>
              <a:defRPr sz="800">
                <a:latin typeface="Inter Light"/>
                <a:ea typeface="Inter Light"/>
                <a:cs typeface="Inter Light"/>
                <a:sym typeface="Inter Light"/>
              </a:defRPr>
            </a:lvl8pPr>
            <a:lvl9pPr lvl="8" algn="ctr">
              <a:buNone/>
              <a:defRPr sz="800"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oject Timeline" type="titleOnly">
  <p:cSld name="TITLE_ONLY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89" name="Google Shape;89;p21"/>
          <p:cNvCxnSpPr/>
          <p:nvPr/>
        </p:nvCxnSpPr>
        <p:spPr>
          <a:xfrm rot="10800000">
            <a:off x="560525" y="279400"/>
            <a:ext cx="1494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0" name="Google Shape;90;p21"/>
          <p:cNvSpPr txBox="1">
            <a:spLocks noGrp="1"/>
          </p:cNvSpPr>
          <p:nvPr>
            <p:ph type="title"/>
          </p:nvPr>
        </p:nvSpPr>
        <p:spPr>
          <a:xfrm>
            <a:off x="452575" y="596800"/>
            <a:ext cx="6868800" cy="13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Font typeface="Inter"/>
              <a:buNone/>
              <a:defRPr/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Inter"/>
              <a:buNone/>
              <a:defRPr sz="4800" b="1"/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Inter"/>
              <a:buNone/>
              <a:defRPr sz="4800" b="1"/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Inter"/>
              <a:buNone/>
              <a:defRPr sz="4800" b="1"/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Inter"/>
              <a:buNone/>
              <a:defRPr sz="4800" b="1"/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Inter"/>
              <a:buNone/>
              <a:defRPr sz="4800" b="1"/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Inter"/>
              <a:buNone/>
              <a:defRPr sz="4800" b="1"/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Inter"/>
              <a:buNone/>
              <a:defRPr sz="4800" b="1"/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Inter"/>
              <a:buNone/>
              <a:defRPr sz="4800" b="1"/>
            </a:lvl9pPr>
          </a:lstStyle>
          <a:p>
            <a:endParaRPr/>
          </a:p>
        </p:txBody>
      </p:sp>
      <p:sp>
        <p:nvSpPr>
          <p:cNvPr id="91" name="Google Shape;91;p21"/>
          <p:cNvSpPr txBox="1">
            <a:spLocks noGrp="1"/>
          </p:cNvSpPr>
          <p:nvPr>
            <p:ph type="body" idx="1"/>
          </p:nvPr>
        </p:nvSpPr>
        <p:spPr>
          <a:xfrm>
            <a:off x="589475" y="2780825"/>
            <a:ext cx="1641300" cy="171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Inter"/>
              <a:buChar char="●"/>
              <a:defRPr sz="1000"/>
            </a:lvl1pPr>
            <a:lvl2pPr marL="914400" lvl="1" indent="-2921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Inter"/>
              <a:buChar char="○"/>
              <a:defRPr sz="1000"/>
            </a:lvl2pPr>
            <a:lvl3pPr marL="1371600" lvl="2" indent="-2921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Inter"/>
              <a:buChar char="■"/>
              <a:defRPr sz="1000"/>
            </a:lvl3pPr>
            <a:lvl4pPr marL="1828800" lvl="3" indent="-2921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Inter"/>
              <a:buChar char="●"/>
              <a:defRPr sz="1000"/>
            </a:lvl4pPr>
            <a:lvl5pPr marL="2286000" lvl="4" indent="-2921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Inter"/>
              <a:buChar char="○"/>
              <a:defRPr sz="1000"/>
            </a:lvl5pPr>
            <a:lvl6pPr marL="2743200" lvl="5" indent="-2921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Inter"/>
              <a:buChar char="■"/>
              <a:defRPr sz="1000"/>
            </a:lvl6pPr>
            <a:lvl7pPr marL="3200400" lvl="6" indent="-2921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Inter"/>
              <a:buChar char="●"/>
              <a:defRPr sz="1000"/>
            </a:lvl7pPr>
            <a:lvl8pPr marL="3657600" lvl="7" indent="-2921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Inter"/>
              <a:buChar char="○"/>
              <a:defRPr sz="1000"/>
            </a:lvl8pPr>
            <a:lvl9pPr marL="4114800" lvl="8" indent="-2921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Inter"/>
              <a:buChar char="■"/>
              <a:defRPr sz="1000"/>
            </a:lvl9pPr>
          </a:lstStyle>
          <a:p>
            <a:endParaRPr/>
          </a:p>
        </p:txBody>
      </p:sp>
      <p:sp>
        <p:nvSpPr>
          <p:cNvPr id="92" name="Google Shape;92;p21"/>
          <p:cNvSpPr txBox="1">
            <a:spLocks noGrp="1"/>
          </p:cNvSpPr>
          <p:nvPr>
            <p:ph type="body" idx="2"/>
          </p:nvPr>
        </p:nvSpPr>
        <p:spPr>
          <a:xfrm>
            <a:off x="2601850" y="2780825"/>
            <a:ext cx="1641300" cy="171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Inter"/>
              <a:buChar char="●"/>
              <a:defRPr sz="1000"/>
            </a:lvl1pPr>
            <a:lvl2pPr marL="914400" lvl="1" indent="-2921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Inter"/>
              <a:buChar char="○"/>
              <a:defRPr sz="1000"/>
            </a:lvl2pPr>
            <a:lvl3pPr marL="1371600" lvl="2" indent="-2921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Inter"/>
              <a:buChar char="■"/>
              <a:defRPr sz="1000"/>
            </a:lvl3pPr>
            <a:lvl4pPr marL="1828800" lvl="3" indent="-2921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Inter"/>
              <a:buChar char="●"/>
              <a:defRPr sz="1000"/>
            </a:lvl4pPr>
            <a:lvl5pPr marL="2286000" lvl="4" indent="-2921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Inter"/>
              <a:buChar char="○"/>
              <a:defRPr sz="1000"/>
            </a:lvl5pPr>
            <a:lvl6pPr marL="2743200" lvl="5" indent="-2921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Inter"/>
              <a:buChar char="■"/>
              <a:defRPr sz="1000"/>
            </a:lvl6pPr>
            <a:lvl7pPr marL="3200400" lvl="6" indent="-2921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Inter"/>
              <a:buChar char="●"/>
              <a:defRPr sz="1000"/>
            </a:lvl7pPr>
            <a:lvl8pPr marL="3657600" lvl="7" indent="-2921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Inter"/>
              <a:buChar char="○"/>
              <a:defRPr sz="1000"/>
            </a:lvl8pPr>
            <a:lvl9pPr marL="4114800" lvl="8" indent="-2921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Inter"/>
              <a:buChar char="■"/>
              <a:defRPr sz="1000"/>
            </a:lvl9pPr>
          </a:lstStyle>
          <a:p>
            <a:endParaRPr/>
          </a:p>
        </p:txBody>
      </p:sp>
      <p:sp>
        <p:nvSpPr>
          <p:cNvPr id="93" name="Google Shape;93;p21"/>
          <p:cNvSpPr txBox="1">
            <a:spLocks noGrp="1"/>
          </p:cNvSpPr>
          <p:nvPr>
            <p:ph type="body" idx="3"/>
          </p:nvPr>
        </p:nvSpPr>
        <p:spPr>
          <a:xfrm>
            <a:off x="4601450" y="2780825"/>
            <a:ext cx="1641300" cy="171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Inter"/>
              <a:buChar char="●"/>
              <a:defRPr sz="1000"/>
            </a:lvl1pPr>
            <a:lvl2pPr marL="914400" lvl="1" indent="-2921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Inter"/>
              <a:buChar char="○"/>
              <a:defRPr sz="1000"/>
            </a:lvl2pPr>
            <a:lvl3pPr marL="1371600" lvl="2" indent="-2921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Inter"/>
              <a:buChar char="■"/>
              <a:defRPr sz="1000"/>
            </a:lvl3pPr>
            <a:lvl4pPr marL="1828800" lvl="3" indent="-2921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Inter"/>
              <a:buChar char="●"/>
              <a:defRPr sz="1000"/>
            </a:lvl4pPr>
            <a:lvl5pPr marL="2286000" lvl="4" indent="-2921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Inter"/>
              <a:buChar char="○"/>
              <a:defRPr sz="1000"/>
            </a:lvl5pPr>
            <a:lvl6pPr marL="2743200" lvl="5" indent="-2921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Inter"/>
              <a:buChar char="■"/>
              <a:defRPr sz="1000"/>
            </a:lvl6pPr>
            <a:lvl7pPr marL="3200400" lvl="6" indent="-2921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Inter"/>
              <a:buChar char="●"/>
              <a:defRPr sz="1000"/>
            </a:lvl7pPr>
            <a:lvl8pPr marL="3657600" lvl="7" indent="-2921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Inter"/>
              <a:buChar char="○"/>
              <a:defRPr sz="1000"/>
            </a:lvl8pPr>
            <a:lvl9pPr marL="4114800" lvl="8" indent="-2921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Inter"/>
              <a:buChar char="■"/>
              <a:defRPr sz="1000"/>
            </a:lvl9pPr>
          </a:lstStyle>
          <a:p>
            <a:endParaRPr/>
          </a:p>
        </p:txBody>
      </p:sp>
      <p:sp>
        <p:nvSpPr>
          <p:cNvPr id="94" name="Google Shape;94;p21"/>
          <p:cNvSpPr txBox="1">
            <a:spLocks noGrp="1"/>
          </p:cNvSpPr>
          <p:nvPr>
            <p:ph type="body" idx="4"/>
          </p:nvPr>
        </p:nvSpPr>
        <p:spPr>
          <a:xfrm>
            <a:off x="6602800" y="2780825"/>
            <a:ext cx="1641300" cy="171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Inter"/>
              <a:buChar char="●"/>
              <a:defRPr sz="1000"/>
            </a:lvl1pPr>
            <a:lvl2pPr marL="914400" lvl="1" indent="-2921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Inter"/>
              <a:buChar char="○"/>
              <a:defRPr sz="1000"/>
            </a:lvl2pPr>
            <a:lvl3pPr marL="1371600" lvl="2" indent="-2921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Inter"/>
              <a:buChar char="■"/>
              <a:defRPr sz="1000"/>
            </a:lvl3pPr>
            <a:lvl4pPr marL="1828800" lvl="3" indent="-2921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Inter"/>
              <a:buChar char="●"/>
              <a:defRPr sz="1000"/>
            </a:lvl4pPr>
            <a:lvl5pPr marL="2286000" lvl="4" indent="-2921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Inter"/>
              <a:buChar char="○"/>
              <a:defRPr sz="1000"/>
            </a:lvl5pPr>
            <a:lvl6pPr marL="2743200" lvl="5" indent="-2921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Inter"/>
              <a:buChar char="■"/>
              <a:defRPr sz="1000"/>
            </a:lvl6pPr>
            <a:lvl7pPr marL="3200400" lvl="6" indent="-2921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Inter"/>
              <a:buChar char="●"/>
              <a:defRPr sz="1000"/>
            </a:lvl7pPr>
            <a:lvl8pPr marL="3657600" lvl="7" indent="-2921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Inter"/>
              <a:buChar char="○"/>
              <a:defRPr sz="1000"/>
            </a:lvl8pPr>
            <a:lvl9pPr marL="4114800" lvl="8" indent="-2921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Inter"/>
              <a:buChar char="■"/>
              <a:defRPr sz="1000"/>
            </a:lvl9pPr>
          </a:lstStyle>
          <a:p>
            <a:endParaRPr/>
          </a:p>
        </p:txBody>
      </p:sp>
      <p:sp>
        <p:nvSpPr>
          <p:cNvPr id="95" name="Google Shape;95;p21"/>
          <p:cNvSpPr txBox="1">
            <a:spLocks noGrp="1"/>
          </p:cNvSpPr>
          <p:nvPr>
            <p:ph type="sldNum" idx="5"/>
          </p:nvPr>
        </p:nvSpPr>
        <p:spPr>
          <a:xfrm>
            <a:off x="420872" y="203200"/>
            <a:ext cx="42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buNone/>
              <a:defRPr sz="800">
                <a:latin typeface="Inter Light"/>
                <a:ea typeface="Inter Light"/>
                <a:cs typeface="Inter Light"/>
                <a:sym typeface="Inter Light"/>
              </a:defRPr>
            </a:lvl1pPr>
            <a:lvl2pPr lvl="1" algn="ctr">
              <a:buNone/>
              <a:defRPr sz="800">
                <a:latin typeface="Inter Light"/>
                <a:ea typeface="Inter Light"/>
                <a:cs typeface="Inter Light"/>
                <a:sym typeface="Inter Light"/>
              </a:defRPr>
            </a:lvl2pPr>
            <a:lvl3pPr lvl="2" algn="ctr">
              <a:buNone/>
              <a:defRPr sz="800">
                <a:latin typeface="Inter Light"/>
                <a:ea typeface="Inter Light"/>
                <a:cs typeface="Inter Light"/>
                <a:sym typeface="Inter Light"/>
              </a:defRPr>
            </a:lvl3pPr>
            <a:lvl4pPr lvl="3" algn="ctr">
              <a:buNone/>
              <a:defRPr sz="800">
                <a:latin typeface="Inter Light"/>
                <a:ea typeface="Inter Light"/>
                <a:cs typeface="Inter Light"/>
                <a:sym typeface="Inter Light"/>
              </a:defRPr>
            </a:lvl4pPr>
            <a:lvl5pPr lvl="4" algn="ctr">
              <a:buNone/>
              <a:defRPr sz="800">
                <a:latin typeface="Inter Light"/>
                <a:ea typeface="Inter Light"/>
                <a:cs typeface="Inter Light"/>
                <a:sym typeface="Inter Light"/>
              </a:defRPr>
            </a:lvl5pPr>
            <a:lvl6pPr lvl="5" algn="ctr">
              <a:buNone/>
              <a:defRPr sz="800">
                <a:latin typeface="Inter Light"/>
                <a:ea typeface="Inter Light"/>
                <a:cs typeface="Inter Light"/>
                <a:sym typeface="Inter Light"/>
              </a:defRPr>
            </a:lvl6pPr>
            <a:lvl7pPr lvl="6" algn="ctr">
              <a:buNone/>
              <a:defRPr sz="800">
                <a:latin typeface="Inter Light"/>
                <a:ea typeface="Inter Light"/>
                <a:cs typeface="Inter Light"/>
                <a:sym typeface="Inter Light"/>
              </a:defRPr>
            </a:lvl7pPr>
            <a:lvl8pPr lvl="7" algn="ctr">
              <a:buNone/>
              <a:defRPr sz="800">
                <a:latin typeface="Inter Light"/>
                <a:ea typeface="Inter Light"/>
                <a:cs typeface="Inter Light"/>
                <a:sym typeface="Inter Light"/>
              </a:defRPr>
            </a:lvl8pPr>
            <a:lvl9pPr lvl="8" algn="ctr">
              <a:buNone/>
              <a:defRPr sz="800"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etitive Advantage">
  <p:cSld name="ONE_COLUMN_TEX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98" name="Google Shape;98;p22"/>
          <p:cNvCxnSpPr/>
          <p:nvPr/>
        </p:nvCxnSpPr>
        <p:spPr>
          <a:xfrm rot="10800000">
            <a:off x="560525" y="279400"/>
            <a:ext cx="1494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9" name="Google Shape;99;p22"/>
          <p:cNvSpPr txBox="1">
            <a:spLocks noGrp="1"/>
          </p:cNvSpPr>
          <p:nvPr>
            <p:ph type="title"/>
          </p:nvPr>
        </p:nvSpPr>
        <p:spPr>
          <a:xfrm>
            <a:off x="452575" y="596800"/>
            <a:ext cx="4418100" cy="296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200"/>
              <a:buFont typeface="Inter"/>
              <a:buNone/>
              <a:defRPr/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Font typeface="Inter"/>
              <a:buNone/>
              <a:defRPr sz="4800" b="1"/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Font typeface="Inter"/>
              <a:buNone/>
              <a:defRPr sz="4800" b="1"/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Font typeface="Inter"/>
              <a:buNone/>
              <a:defRPr sz="4800" b="1"/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Font typeface="Inter"/>
              <a:buNone/>
              <a:defRPr sz="4800" b="1"/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Font typeface="Inter"/>
              <a:buNone/>
              <a:defRPr sz="4800" b="1"/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Font typeface="Inter"/>
              <a:buNone/>
              <a:defRPr sz="4800" b="1"/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Font typeface="Inter"/>
              <a:buNone/>
              <a:defRPr sz="4800" b="1"/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Font typeface="Inter"/>
              <a:buNone/>
              <a:defRPr sz="4800" b="1"/>
            </a:lvl9pPr>
          </a:lstStyle>
          <a:p>
            <a:endParaRPr/>
          </a:p>
        </p:txBody>
      </p:sp>
      <p:sp>
        <p:nvSpPr>
          <p:cNvPr id="100" name="Google Shape;100;p22"/>
          <p:cNvSpPr>
            <a:spLocks noGrp="1"/>
          </p:cNvSpPr>
          <p:nvPr>
            <p:ph type="pic" idx="2"/>
          </p:nvPr>
        </p:nvSpPr>
        <p:spPr>
          <a:xfrm>
            <a:off x="5039775" y="196800"/>
            <a:ext cx="3905400" cy="4749900"/>
          </a:xfrm>
          <a:prstGeom prst="roundRect">
            <a:avLst>
              <a:gd name="adj" fmla="val 2053"/>
            </a:avLst>
          </a:prstGeom>
          <a:noFill/>
          <a:ln>
            <a:noFill/>
          </a:ln>
        </p:spPr>
      </p:sp>
      <p:sp>
        <p:nvSpPr>
          <p:cNvPr id="101" name="Google Shape;101;p22"/>
          <p:cNvSpPr txBox="1">
            <a:spLocks noGrp="1"/>
          </p:cNvSpPr>
          <p:nvPr>
            <p:ph type="body" idx="1"/>
          </p:nvPr>
        </p:nvSpPr>
        <p:spPr>
          <a:xfrm>
            <a:off x="452575" y="1966775"/>
            <a:ext cx="3212700" cy="208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●"/>
              <a:defRPr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○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■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●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○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■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●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○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eet the Team">
  <p:cSld name="MAIN_POINT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3"/>
          <p:cNvSpPr>
            <a:spLocks noGrp="1"/>
          </p:cNvSpPr>
          <p:nvPr>
            <p:ph type="pic" idx="2"/>
          </p:nvPr>
        </p:nvSpPr>
        <p:spPr>
          <a:xfrm>
            <a:off x="566350" y="1569300"/>
            <a:ext cx="1466400" cy="1570200"/>
          </a:xfrm>
          <a:prstGeom prst="roundRect">
            <a:avLst>
              <a:gd name="adj" fmla="val 6320"/>
            </a:avLst>
          </a:prstGeom>
          <a:noFill/>
          <a:ln>
            <a:noFill/>
          </a:ln>
        </p:spPr>
      </p:sp>
      <p:sp>
        <p:nvSpPr>
          <p:cNvPr id="104" name="Google Shape;104;p23"/>
          <p:cNvSpPr>
            <a:spLocks noGrp="1"/>
          </p:cNvSpPr>
          <p:nvPr>
            <p:ph type="pic" idx="3"/>
          </p:nvPr>
        </p:nvSpPr>
        <p:spPr>
          <a:xfrm>
            <a:off x="2588275" y="1569300"/>
            <a:ext cx="1466400" cy="1570200"/>
          </a:xfrm>
          <a:prstGeom prst="roundRect">
            <a:avLst>
              <a:gd name="adj" fmla="val 6320"/>
            </a:avLst>
          </a:prstGeom>
          <a:noFill/>
          <a:ln>
            <a:noFill/>
          </a:ln>
        </p:spPr>
      </p:sp>
      <p:sp>
        <p:nvSpPr>
          <p:cNvPr id="105" name="Google Shape;105;p23"/>
          <p:cNvSpPr>
            <a:spLocks noGrp="1"/>
          </p:cNvSpPr>
          <p:nvPr>
            <p:ph type="pic" idx="4"/>
          </p:nvPr>
        </p:nvSpPr>
        <p:spPr>
          <a:xfrm>
            <a:off x="4613113" y="1569300"/>
            <a:ext cx="1466400" cy="1570200"/>
          </a:xfrm>
          <a:prstGeom prst="roundRect">
            <a:avLst>
              <a:gd name="adj" fmla="val 6320"/>
            </a:avLst>
          </a:prstGeom>
          <a:noFill/>
          <a:ln>
            <a:noFill/>
          </a:ln>
        </p:spPr>
      </p:sp>
      <p:sp>
        <p:nvSpPr>
          <p:cNvPr id="106" name="Google Shape;106;p23"/>
          <p:cNvSpPr>
            <a:spLocks noGrp="1"/>
          </p:cNvSpPr>
          <p:nvPr>
            <p:ph type="pic" idx="5"/>
          </p:nvPr>
        </p:nvSpPr>
        <p:spPr>
          <a:xfrm>
            <a:off x="6637950" y="1569300"/>
            <a:ext cx="1466400" cy="1570200"/>
          </a:xfrm>
          <a:prstGeom prst="roundRect">
            <a:avLst>
              <a:gd name="adj" fmla="val 6320"/>
            </a:avLst>
          </a:prstGeom>
          <a:noFill/>
          <a:ln>
            <a:noFill/>
          </a:ln>
        </p:spPr>
      </p:sp>
      <p:cxnSp>
        <p:nvCxnSpPr>
          <p:cNvPr id="107" name="Google Shape;107;p23"/>
          <p:cNvCxnSpPr/>
          <p:nvPr/>
        </p:nvCxnSpPr>
        <p:spPr>
          <a:xfrm rot="10800000">
            <a:off x="560525" y="279400"/>
            <a:ext cx="1494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8" name="Google Shape;108;p23"/>
          <p:cNvSpPr txBox="1">
            <a:spLocks noGrp="1"/>
          </p:cNvSpPr>
          <p:nvPr>
            <p:ph type="title"/>
          </p:nvPr>
        </p:nvSpPr>
        <p:spPr>
          <a:xfrm>
            <a:off x="450850" y="596800"/>
            <a:ext cx="6767700" cy="18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Inter"/>
              <a:buNone/>
              <a:defRPr>
                <a:solidFill>
                  <a:schemeClr val="lt1"/>
                </a:solidFill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9" name="Google Shape;109;p23"/>
          <p:cNvSpPr txBox="1">
            <a:spLocks noGrp="1"/>
          </p:cNvSpPr>
          <p:nvPr>
            <p:ph type="subTitle" idx="1"/>
          </p:nvPr>
        </p:nvSpPr>
        <p:spPr>
          <a:xfrm>
            <a:off x="566350" y="3190975"/>
            <a:ext cx="1466400" cy="77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nter SemiBold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nter SemiBold"/>
              <a:buNone/>
              <a:defRPr sz="16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nter SemiBold"/>
              <a:buNone/>
              <a:defRPr sz="16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nter SemiBold"/>
              <a:buNone/>
              <a:defRPr sz="16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nter SemiBold"/>
              <a:buNone/>
              <a:defRPr sz="16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nter SemiBold"/>
              <a:buNone/>
              <a:defRPr sz="16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nter SemiBold"/>
              <a:buNone/>
              <a:defRPr sz="16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nter SemiBold"/>
              <a:buNone/>
              <a:defRPr sz="16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nter SemiBold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0" name="Google Shape;110;p23"/>
          <p:cNvSpPr txBox="1">
            <a:spLocks noGrp="1"/>
          </p:cNvSpPr>
          <p:nvPr>
            <p:ph type="subTitle" idx="6"/>
          </p:nvPr>
        </p:nvSpPr>
        <p:spPr>
          <a:xfrm>
            <a:off x="2588275" y="3190975"/>
            <a:ext cx="1466400" cy="77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nter SemiBold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nter SemiBold"/>
              <a:buNone/>
              <a:defRPr sz="16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nter SemiBold"/>
              <a:buNone/>
              <a:defRPr sz="16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nter SemiBold"/>
              <a:buNone/>
              <a:defRPr sz="16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nter SemiBold"/>
              <a:buNone/>
              <a:defRPr sz="16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nter SemiBold"/>
              <a:buNone/>
              <a:defRPr sz="16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nter SemiBold"/>
              <a:buNone/>
              <a:defRPr sz="16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nter SemiBold"/>
              <a:buNone/>
              <a:defRPr sz="16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nter SemiBold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1" name="Google Shape;111;p23"/>
          <p:cNvSpPr txBox="1">
            <a:spLocks noGrp="1"/>
          </p:cNvSpPr>
          <p:nvPr>
            <p:ph type="subTitle" idx="7"/>
          </p:nvPr>
        </p:nvSpPr>
        <p:spPr>
          <a:xfrm>
            <a:off x="4613113" y="3190975"/>
            <a:ext cx="1466400" cy="77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nter SemiBold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nter SemiBold"/>
              <a:buNone/>
              <a:defRPr sz="16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nter SemiBold"/>
              <a:buNone/>
              <a:defRPr sz="16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nter SemiBold"/>
              <a:buNone/>
              <a:defRPr sz="16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nter SemiBold"/>
              <a:buNone/>
              <a:defRPr sz="16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nter SemiBold"/>
              <a:buNone/>
              <a:defRPr sz="16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nter SemiBold"/>
              <a:buNone/>
              <a:defRPr sz="16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nter SemiBold"/>
              <a:buNone/>
              <a:defRPr sz="16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nter SemiBold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2" name="Google Shape;112;p23"/>
          <p:cNvSpPr txBox="1">
            <a:spLocks noGrp="1"/>
          </p:cNvSpPr>
          <p:nvPr>
            <p:ph type="subTitle" idx="8"/>
          </p:nvPr>
        </p:nvSpPr>
        <p:spPr>
          <a:xfrm>
            <a:off x="6637950" y="3190975"/>
            <a:ext cx="1466400" cy="77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nter SemiBold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nter SemiBold"/>
              <a:buNone/>
              <a:defRPr sz="16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nter SemiBold"/>
              <a:buNone/>
              <a:defRPr sz="16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nter SemiBold"/>
              <a:buNone/>
              <a:defRPr sz="16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nter SemiBold"/>
              <a:buNone/>
              <a:defRPr sz="16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nter SemiBold"/>
              <a:buNone/>
              <a:defRPr sz="16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nter SemiBold"/>
              <a:buNone/>
              <a:defRPr sz="16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nter SemiBold"/>
              <a:buNone/>
              <a:defRPr sz="16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nter SemiBold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3" name="Google Shape;113;p23"/>
          <p:cNvSpPr txBox="1">
            <a:spLocks noGrp="1"/>
          </p:cNvSpPr>
          <p:nvPr>
            <p:ph type="sldNum" idx="12"/>
          </p:nvPr>
        </p:nvSpPr>
        <p:spPr>
          <a:xfrm>
            <a:off x="420872" y="203200"/>
            <a:ext cx="42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buNone/>
              <a:defRPr sz="800">
                <a:latin typeface="Inter Light"/>
                <a:ea typeface="Inter Light"/>
                <a:cs typeface="Inter Light"/>
                <a:sym typeface="Inter Light"/>
              </a:defRPr>
            </a:lvl1pPr>
            <a:lvl2pPr lvl="1" algn="ctr">
              <a:buNone/>
              <a:defRPr sz="800">
                <a:latin typeface="Inter Light"/>
                <a:ea typeface="Inter Light"/>
                <a:cs typeface="Inter Light"/>
                <a:sym typeface="Inter Light"/>
              </a:defRPr>
            </a:lvl2pPr>
            <a:lvl3pPr lvl="2" algn="ctr">
              <a:buNone/>
              <a:defRPr sz="800">
                <a:latin typeface="Inter Light"/>
                <a:ea typeface="Inter Light"/>
                <a:cs typeface="Inter Light"/>
                <a:sym typeface="Inter Light"/>
              </a:defRPr>
            </a:lvl3pPr>
            <a:lvl4pPr lvl="3" algn="ctr">
              <a:buNone/>
              <a:defRPr sz="800">
                <a:latin typeface="Inter Light"/>
                <a:ea typeface="Inter Light"/>
                <a:cs typeface="Inter Light"/>
                <a:sym typeface="Inter Light"/>
              </a:defRPr>
            </a:lvl4pPr>
            <a:lvl5pPr lvl="4" algn="ctr">
              <a:buNone/>
              <a:defRPr sz="800">
                <a:latin typeface="Inter Light"/>
                <a:ea typeface="Inter Light"/>
                <a:cs typeface="Inter Light"/>
                <a:sym typeface="Inter Light"/>
              </a:defRPr>
            </a:lvl5pPr>
            <a:lvl6pPr lvl="5" algn="ctr">
              <a:buNone/>
              <a:defRPr sz="800">
                <a:latin typeface="Inter Light"/>
                <a:ea typeface="Inter Light"/>
                <a:cs typeface="Inter Light"/>
                <a:sym typeface="Inter Light"/>
              </a:defRPr>
            </a:lvl6pPr>
            <a:lvl7pPr lvl="6" algn="ctr">
              <a:buNone/>
              <a:defRPr sz="800">
                <a:latin typeface="Inter Light"/>
                <a:ea typeface="Inter Light"/>
                <a:cs typeface="Inter Light"/>
                <a:sym typeface="Inter Light"/>
              </a:defRPr>
            </a:lvl7pPr>
            <a:lvl8pPr lvl="7" algn="ctr">
              <a:buNone/>
              <a:defRPr sz="800">
                <a:latin typeface="Inter Light"/>
                <a:ea typeface="Inter Light"/>
                <a:cs typeface="Inter Light"/>
                <a:sym typeface="Inter Light"/>
              </a:defRPr>
            </a:lvl8pPr>
            <a:lvl9pPr lvl="8" algn="ctr">
              <a:buNone/>
              <a:defRPr sz="800"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rrent Market / Market Size">
  <p:cSld name="SECTION_TITLE_AND_DESCRIPTION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4"/>
          <p:cNvSpPr txBox="1"/>
          <p:nvPr/>
        </p:nvSpPr>
        <p:spPr>
          <a:xfrm>
            <a:off x="420872" y="203200"/>
            <a:ext cx="42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rPr>
              <a:t>‹#›</a:t>
            </a:fld>
            <a:endParaRPr sz="800">
              <a:solidFill>
                <a:schemeClr val="dk2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cxnSp>
        <p:nvCxnSpPr>
          <p:cNvPr id="116" name="Google Shape;116;p24"/>
          <p:cNvCxnSpPr/>
          <p:nvPr/>
        </p:nvCxnSpPr>
        <p:spPr>
          <a:xfrm rot="10800000">
            <a:off x="560525" y="279400"/>
            <a:ext cx="1494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7" name="Google Shape;117;p24"/>
          <p:cNvSpPr txBox="1">
            <a:spLocks noGrp="1"/>
          </p:cNvSpPr>
          <p:nvPr>
            <p:ph type="subTitle" idx="1"/>
          </p:nvPr>
        </p:nvSpPr>
        <p:spPr>
          <a:xfrm>
            <a:off x="675475" y="3055900"/>
            <a:ext cx="1466400" cy="77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Inter SemiBold"/>
              <a:buNone/>
              <a:defRPr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Inter SemiBold"/>
              <a:buNone/>
              <a:defRPr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Inter SemiBold"/>
              <a:buNone/>
              <a:defRPr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Inter SemiBold"/>
              <a:buNone/>
              <a:defRPr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Inter SemiBold"/>
              <a:buNone/>
              <a:defRPr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Inter SemiBold"/>
              <a:buNone/>
              <a:defRPr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Inter SemiBold"/>
              <a:buNone/>
              <a:defRPr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Inter SemiBold"/>
              <a:buNone/>
              <a:defRPr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Inter SemiBold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8" name="Google Shape;118;p24"/>
          <p:cNvSpPr txBox="1">
            <a:spLocks noGrp="1"/>
          </p:cNvSpPr>
          <p:nvPr>
            <p:ph type="body" idx="2"/>
          </p:nvPr>
        </p:nvSpPr>
        <p:spPr>
          <a:xfrm>
            <a:off x="604925" y="3668125"/>
            <a:ext cx="1607400" cy="8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●"/>
              <a:defRPr>
                <a:solidFill>
                  <a:schemeClr val="lt2"/>
                </a:solidFill>
              </a:defRPr>
            </a:lvl1pPr>
            <a:lvl2pPr marL="914400" lvl="1" indent="-30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○"/>
              <a:defRPr>
                <a:solidFill>
                  <a:schemeClr val="lt2"/>
                </a:solidFill>
              </a:defRPr>
            </a:lvl2pPr>
            <a:lvl3pPr marL="1371600" lvl="2" indent="-30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■"/>
              <a:defRPr>
                <a:solidFill>
                  <a:schemeClr val="lt2"/>
                </a:solidFill>
              </a:defRPr>
            </a:lvl3pPr>
            <a:lvl4pPr marL="1828800" lvl="3" indent="-30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●"/>
              <a:defRPr>
                <a:solidFill>
                  <a:schemeClr val="lt2"/>
                </a:solidFill>
              </a:defRPr>
            </a:lvl4pPr>
            <a:lvl5pPr marL="2286000" lvl="4" indent="-30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○"/>
              <a:defRPr>
                <a:solidFill>
                  <a:schemeClr val="lt2"/>
                </a:solidFill>
              </a:defRPr>
            </a:lvl5pPr>
            <a:lvl6pPr marL="2743200" lvl="5" indent="-30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■"/>
              <a:defRPr>
                <a:solidFill>
                  <a:schemeClr val="lt2"/>
                </a:solidFill>
              </a:defRPr>
            </a:lvl6pPr>
            <a:lvl7pPr marL="3200400" lvl="6" indent="-30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●"/>
              <a:defRPr>
                <a:solidFill>
                  <a:schemeClr val="lt2"/>
                </a:solidFill>
              </a:defRPr>
            </a:lvl7pPr>
            <a:lvl8pPr marL="3657600" lvl="7" indent="-30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○"/>
              <a:defRPr>
                <a:solidFill>
                  <a:schemeClr val="lt2"/>
                </a:solidFill>
              </a:defRPr>
            </a:lvl8pPr>
            <a:lvl9pPr marL="4114800" lvl="8" indent="-30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■"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19" name="Google Shape;119;p24"/>
          <p:cNvSpPr txBox="1">
            <a:spLocks noGrp="1"/>
          </p:cNvSpPr>
          <p:nvPr>
            <p:ph type="subTitle" idx="3"/>
          </p:nvPr>
        </p:nvSpPr>
        <p:spPr>
          <a:xfrm>
            <a:off x="3885400" y="3055900"/>
            <a:ext cx="1466400" cy="77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Inter SemiBold"/>
              <a:buNone/>
              <a:defRPr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Inter SemiBold"/>
              <a:buNone/>
              <a:defRPr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Inter SemiBold"/>
              <a:buNone/>
              <a:defRPr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Inter SemiBold"/>
              <a:buNone/>
              <a:defRPr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Inter SemiBold"/>
              <a:buNone/>
              <a:defRPr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Inter SemiBold"/>
              <a:buNone/>
              <a:defRPr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Inter SemiBold"/>
              <a:buNone/>
              <a:defRPr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Inter SemiBold"/>
              <a:buNone/>
              <a:defRPr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Inter SemiBold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0" name="Google Shape;120;p24"/>
          <p:cNvSpPr txBox="1">
            <a:spLocks noGrp="1"/>
          </p:cNvSpPr>
          <p:nvPr>
            <p:ph type="body" idx="4"/>
          </p:nvPr>
        </p:nvSpPr>
        <p:spPr>
          <a:xfrm>
            <a:off x="3814850" y="3668125"/>
            <a:ext cx="1607400" cy="8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●"/>
              <a:defRPr>
                <a:solidFill>
                  <a:schemeClr val="lt2"/>
                </a:solidFill>
              </a:defRPr>
            </a:lvl1pPr>
            <a:lvl2pPr marL="914400" lvl="1" indent="-30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○"/>
              <a:defRPr>
                <a:solidFill>
                  <a:schemeClr val="lt2"/>
                </a:solidFill>
              </a:defRPr>
            </a:lvl2pPr>
            <a:lvl3pPr marL="1371600" lvl="2" indent="-30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■"/>
              <a:defRPr>
                <a:solidFill>
                  <a:schemeClr val="lt2"/>
                </a:solidFill>
              </a:defRPr>
            </a:lvl3pPr>
            <a:lvl4pPr marL="1828800" lvl="3" indent="-30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●"/>
              <a:defRPr>
                <a:solidFill>
                  <a:schemeClr val="lt2"/>
                </a:solidFill>
              </a:defRPr>
            </a:lvl4pPr>
            <a:lvl5pPr marL="2286000" lvl="4" indent="-30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○"/>
              <a:defRPr>
                <a:solidFill>
                  <a:schemeClr val="lt2"/>
                </a:solidFill>
              </a:defRPr>
            </a:lvl5pPr>
            <a:lvl6pPr marL="2743200" lvl="5" indent="-30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■"/>
              <a:defRPr>
                <a:solidFill>
                  <a:schemeClr val="lt2"/>
                </a:solidFill>
              </a:defRPr>
            </a:lvl6pPr>
            <a:lvl7pPr marL="3200400" lvl="6" indent="-30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●"/>
              <a:defRPr>
                <a:solidFill>
                  <a:schemeClr val="lt2"/>
                </a:solidFill>
              </a:defRPr>
            </a:lvl7pPr>
            <a:lvl8pPr marL="3657600" lvl="7" indent="-30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○"/>
              <a:defRPr>
                <a:solidFill>
                  <a:schemeClr val="lt2"/>
                </a:solidFill>
              </a:defRPr>
            </a:lvl8pPr>
            <a:lvl9pPr marL="4114800" lvl="8" indent="-30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■"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24"/>
          <p:cNvSpPr txBox="1">
            <a:spLocks noGrp="1"/>
          </p:cNvSpPr>
          <p:nvPr>
            <p:ph type="subTitle" idx="5"/>
          </p:nvPr>
        </p:nvSpPr>
        <p:spPr>
          <a:xfrm>
            <a:off x="7024719" y="3055900"/>
            <a:ext cx="1466400" cy="77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Inter SemiBold"/>
              <a:buNone/>
              <a:defRPr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Inter SemiBold"/>
              <a:buNone/>
              <a:defRPr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Inter SemiBold"/>
              <a:buNone/>
              <a:defRPr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Inter SemiBold"/>
              <a:buNone/>
              <a:defRPr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Inter SemiBold"/>
              <a:buNone/>
              <a:defRPr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Inter SemiBold"/>
              <a:buNone/>
              <a:defRPr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Inter SemiBold"/>
              <a:buNone/>
              <a:defRPr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Inter SemiBold"/>
              <a:buNone/>
              <a:defRPr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Inter SemiBold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2" name="Google Shape;122;p24"/>
          <p:cNvSpPr txBox="1">
            <a:spLocks noGrp="1"/>
          </p:cNvSpPr>
          <p:nvPr>
            <p:ph type="body" idx="6"/>
          </p:nvPr>
        </p:nvSpPr>
        <p:spPr>
          <a:xfrm>
            <a:off x="6954219" y="3668125"/>
            <a:ext cx="1607400" cy="8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●"/>
              <a:defRPr>
                <a:solidFill>
                  <a:schemeClr val="lt2"/>
                </a:solidFill>
              </a:defRPr>
            </a:lvl1pPr>
            <a:lvl2pPr marL="914400" lvl="1" indent="-30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○"/>
              <a:defRPr>
                <a:solidFill>
                  <a:schemeClr val="lt2"/>
                </a:solidFill>
              </a:defRPr>
            </a:lvl2pPr>
            <a:lvl3pPr marL="1371600" lvl="2" indent="-30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■"/>
              <a:defRPr>
                <a:solidFill>
                  <a:schemeClr val="lt2"/>
                </a:solidFill>
              </a:defRPr>
            </a:lvl3pPr>
            <a:lvl4pPr marL="1828800" lvl="3" indent="-30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●"/>
              <a:defRPr>
                <a:solidFill>
                  <a:schemeClr val="lt2"/>
                </a:solidFill>
              </a:defRPr>
            </a:lvl4pPr>
            <a:lvl5pPr marL="2286000" lvl="4" indent="-30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○"/>
              <a:defRPr>
                <a:solidFill>
                  <a:schemeClr val="lt2"/>
                </a:solidFill>
              </a:defRPr>
            </a:lvl5pPr>
            <a:lvl6pPr marL="2743200" lvl="5" indent="-30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■"/>
              <a:defRPr>
                <a:solidFill>
                  <a:schemeClr val="lt2"/>
                </a:solidFill>
              </a:defRPr>
            </a:lvl6pPr>
            <a:lvl7pPr marL="3200400" lvl="6" indent="-30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●"/>
              <a:defRPr>
                <a:solidFill>
                  <a:schemeClr val="lt2"/>
                </a:solidFill>
              </a:defRPr>
            </a:lvl7pPr>
            <a:lvl8pPr marL="3657600" lvl="7" indent="-30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○"/>
              <a:defRPr>
                <a:solidFill>
                  <a:schemeClr val="lt2"/>
                </a:solidFill>
              </a:defRPr>
            </a:lvl8pPr>
            <a:lvl9pPr marL="4114800" lvl="8" indent="-30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■"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23" name="Google Shape;123;p24"/>
          <p:cNvSpPr txBox="1">
            <a:spLocks noGrp="1"/>
          </p:cNvSpPr>
          <p:nvPr>
            <p:ph type="title"/>
          </p:nvPr>
        </p:nvSpPr>
        <p:spPr>
          <a:xfrm>
            <a:off x="450850" y="596800"/>
            <a:ext cx="6767700" cy="12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Inter"/>
              <a:buNone/>
              <a:defRPr>
                <a:solidFill>
                  <a:schemeClr val="lt1"/>
                </a:solidFill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inancial Breakdown">
  <p:cSld name="SECTION_TITLE_AND_DESCRIPTION_1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5" name="Google Shape;125;p25"/>
          <p:cNvCxnSpPr/>
          <p:nvPr/>
        </p:nvCxnSpPr>
        <p:spPr>
          <a:xfrm rot="10800000">
            <a:off x="560525" y="279400"/>
            <a:ext cx="1494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6" name="Google Shape;126;p25"/>
          <p:cNvSpPr txBox="1">
            <a:spLocks noGrp="1"/>
          </p:cNvSpPr>
          <p:nvPr>
            <p:ph type="subTitle" idx="1"/>
          </p:nvPr>
        </p:nvSpPr>
        <p:spPr>
          <a:xfrm>
            <a:off x="3486575" y="2706950"/>
            <a:ext cx="1466400" cy="77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None/>
              <a:defRPr sz="12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None/>
              <a:defRPr sz="12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None/>
              <a:defRPr sz="12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None/>
              <a:defRPr sz="12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None/>
              <a:defRPr sz="12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None/>
              <a:defRPr sz="12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None/>
              <a:defRPr sz="12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None/>
              <a:defRPr sz="12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None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7" name="Google Shape;127;p25"/>
          <p:cNvSpPr txBox="1">
            <a:spLocks noGrp="1"/>
          </p:cNvSpPr>
          <p:nvPr>
            <p:ph type="body" idx="2"/>
          </p:nvPr>
        </p:nvSpPr>
        <p:spPr>
          <a:xfrm>
            <a:off x="3416075" y="2982325"/>
            <a:ext cx="1607400" cy="8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●"/>
              <a:defRPr>
                <a:solidFill>
                  <a:schemeClr val="lt2"/>
                </a:solidFill>
              </a:defRPr>
            </a:lvl1pPr>
            <a:lvl2pPr marL="914400" lvl="1" indent="-30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○"/>
              <a:defRPr>
                <a:solidFill>
                  <a:schemeClr val="lt2"/>
                </a:solidFill>
              </a:defRPr>
            </a:lvl2pPr>
            <a:lvl3pPr marL="1371600" lvl="2" indent="-30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■"/>
              <a:defRPr>
                <a:solidFill>
                  <a:schemeClr val="lt2"/>
                </a:solidFill>
              </a:defRPr>
            </a:lvl3pPr>
            <a:lvl4pPr marL="1828800" lvl="3" indent="-30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●"/>
              <a:defRPr>
                <a:solidFill>
                  <a:schemeClr val="lt2"/>
                </a:solidFill>
              </a:defRPr>
            </a:lvl4pPr>
            <a:lvl5pPr marL="2286000" lvl="4" indent="-30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○"/>
              <a:defRPr>
                <a:solidFill>
                  <a:schemeClr val="lt2"/>
                </a:solidFill>
              </a:defRPr>
            </a:lvl5pPr>
            <a:lvl6pPr marL="2743200" lvl="5" indent="-30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■"/>
              <a:defRPr>
                <a:solidFill>
                  <a:schemeClr val="lt2"/>
                </a:solidFill>
              </a:defRPr>
            </a:lvl6pPr>
            <a:lvl7pPr marL="3200400" lvl="6" indent="-30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●"/>
              <a:defRPr>
                <a:solidFill>
                  <a:schemeClr val="lt2"/>
                </a:solidFill>
              </a:defRPr>
            </a:lvl7pPr>
            <a:lvl8pPr marL="3657600" lvl="7" indent="-30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○"/>
              <a:defRPr>
                <a:solidFill>
                  <a:schemeClr val="lt2"/>
                </a:solidFill>
              </a:defRPr>
            </a:lvl8pPr>
            <a:lvl9pPr marL="4114800" lvl="8" indent="-30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■"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cxnSp>
        <p:nvCxnSpPr>
          <p:cNvPr id="128" name="Google Shape;128;p25"/>
          <p:cNvCxnSpPr>
            <a:endCxn id="129" idx="2"/>
          </p:cNvCxnSpPr>
          <p:nvPr/>
        </p:nvCxnSpPr>
        <p:spPr>
          <a:xfrm>
            <a:off x="2904275" y="2048466"/>
            <a:ext cx="7719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0" name="Google Shape;130;p25"/>
          <p:cNvCxnSpPr/>
          <p:nvPr/>
        </p:nvCxnSpPr>
        <p:spPr>
          <a:xfrm>
            <a:off x="4765924" y="2048466"/>
            <a:ext cx="7719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1" name="Google Shape;131;p25"/>
          <p:cNvCxnSpPr/>
          <p:nvPr/>
        </p:nvCxnSpPr>
        <p:spPr>
          <a:xfrm>
            <a:off x="6635736" y="2048466"/>
            <a:ext cx="7719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9" name="Google Shape;129;p25"/>
          <p:cNvSpPr/>
          <p:nvPr/>
        </p:nvSpPr>
        <p:spPr>
          <a:xfrm>
            <a:off x="3676175" y="1504866"/>
            <a:ext cx="1087200" cy="1087200"/>
          </a:xfrm>
          <a:prstGeom prst="flowChartConnector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900"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32" name="Google Shape;132;p25"/>
          <p:cNvSpPr/>
          <p:nvPr/>
        </p:nvSpPr>
        <p:spPr>
          <a:xfrm>
            <a:off x="5548513" y="1504866"/>
            <a:ext cx="1087200" cy="1087200"/>
          </a:xfrm>
          <a:prstGeom prst="flowChartConnector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900"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33" name="Google Shape;133;p25"/>
          <p:cNvSpPr/>
          <p:nvPr/>
        </p:nvSpPr>
        <p:spPr>
          <a:xfrm>
            <a:off x="7417725" y="1504866"/>
            <a:ext cx="1087200" cy="1087200"/>
          </a:xfrm>
          <a:prstGeom prst="flowChartConnector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900"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34" name="Google Shape;134;p25"/>
          <p:cNvSpPr txBox="1">
            <a:spLocks noGrp="1"/>
          </p:cNvSpPr>
          <p:nvPr>
            <p:ph type="subTitle" idx="3"/>
          </p:nvPr>
        </p:nvSpPr>
        <p:spPr>
          <a:xfrm>
            <a:off x="5358925" y="2706950"/>
            <a:ext cx="1466400" cy="77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None/>
              <a:defRPr sz="12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None/>
              <a:defRPr sz="12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None/>
              <a:defRPr sz="12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None/>
              <a:defRPr sz="12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None/>
              <a:defRPr sz="12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None/>
              <a:defRPr sz="12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None/>
              <a:defRPr sz="12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None/>
              <a:defRPr sz="12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None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35" name="Google Shape;135;p25"/>
          <p:cNvSpPr txBox="1">
            <a:spLocks noGrp="1"/>
          </p:cNvSpPr>
          <p:nvPr>
            <p:ph type="body" idx="4"/>
          </p:nvPr>
        </p:nvSpPr>
        <p:spPr>
          <a:xfrm>
            <a:off x="5288425" y="2982325"/>
            <a:ext cx="1607400" cy="8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●"/>
              <a:defRPr>
                <a:solidFill>
                  <a:schemeClr val="lt2"/>
                </a:solidFill>
              </a:defRPr>
            </a:lvl1pPr>
            <a:lvl2pPr marL="914400" lvl="1" indent="-30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○"/>
              <a:defRPr>
                <a:solidFill>
                  <a:schemeClr val="lt2"/>
                </a:solidFill>
              </a:defRPr>
            </a:lvl2pPr>
            <a:lvl3pPr marL="1371600" lvl="2" indent="-30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■"/>
              <a:defRPr>
                <a:solidFill>
                  <a:schemeClr val="lt2"/>
                </a:solidFill>
              </a:defRPr>
            </a:lvl3pPr>
            <a:lvl4pPr marL="1828800" lvl="3" indent="-30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●"/>
              <a:defRPr>
                <a:solidFill>
                  <a:schemeClr val="lt2"/>
                </a:solidFill>
              </a:defRPr>
            </a:lvl4pPr>
            <a:lvl5pPr marL="2286000" lvl="4" indent="-30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○"/>
              <a:defRPr>
                <a:solidFill>
                  <a:schemeClr val="lt2"/>
                </a:solidFill>
              </a:defRPr>
            </a:lvl5pPr>
            <a:lvl6pPr marL="2743200" lvl="5" indent="-30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■"/>
              <a:defRPr>
                <a:solidFill>
                  <a:schemeClr val="lt2"/>
                </a:solidFill>
              </a:defRPr>
            </a:lvl6pPr>
            <a:lvl7pPr marL="3200400" lvl="6" indent="-30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●"/>
              <a:defRPr>
                <a:solidFill>
                  <a:schemeClr val="lt2"/>
                </a:solidFill>
              </a:defRPr>
            </a:lvl7pPr>
            <a:lvl8pPr marL="3657600" lvl="7" indent="-30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○"/>
              <a:defRPr>
                <a:solidFill>
                  <a:schemeClr val="lt2"/>
                </a:solidFill>
              </a:defRPr>
            </a:lvl8pPr>
            <a:lvl9pPr marL="4114800" lvl="8" indent="-30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■"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36" name="Google Shape;136;p25"/>
          <p:cNvSpPr txBox="1">
            <a:spLocks noGrp="1"/>
          </p:cNvSpPr>
          <p:nvPr>
            <p:ph type="subTitle" idx="5"/>
          </p:nvPr>
        </p:nvSpPr>
        <p:spPr>
          <a:xfrm>
            <a:off x="7231275" y="2706950"/>
            <a:ext cx="1466400" cy="77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None/>
              <a:defRPr sz="12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None/>
              <a:defRPr sz="12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None/>
              <a:defRPr sz="12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None/>
              <a:defRPr sz="12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None/>
              <a:defRPr sz="12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None/>
              <a:defRPr sz="12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None/>
              <a:defRPr sz="12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None/>
              <a:defRPr sz="12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None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37" name="Google Shape;137;p25"/>
          <p:cNvSpPr txBox="1">
            <a:spLocks noGrp="1"/>
          </p:cNvSpPr>
          <p:nvPr>
            <p:ph type="body" idx="6"/>
          </p:nvPr>
        </p:nvSpPr>
        <p:spPr>
          <a:xfrm>
            <a:off x="7160775" y="2982325"/>
            <a:ext cx="1607400" cy="8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●"/>
              <a:defRPr>
                <a:solidFill>
                  <a:schemeClr val="lt2"/>
                </a:solidFill>
              </a:defRPr>
            </a:lvl1pPr>
            <a:lvl2pPr marL="914400" lvl="1" indent="-30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○"/>
              <a:defRPr>
                <a:solidFill>
                  <a:schemeClr val="lt2"/>
                </a:solidFill>
              </a:defRPr>
            </a:lvl2pPr>
            <a:lvl3pPr marL="1371600" lvl="2" indent="-30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■"/>
              <a:defRPr>
                <a:solidFill>
                  <a:schemeClr val="lt2"/>
                </a:solidFill>
              </a:defRPr>
            </a:lvl3pPr>
            <a:lvl4pPr marL="1828800" lvl="3" indent="-30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●"/>
              <a:defRPr>
                <a:solidFill>
                  <a:schemeClr val="lt2"/>
                </a:solidFill>
              </a:defRPr>
            </a:lvl4pPr>
            <a:lvl5pPr marL="2286000" lvl="4" indent="-30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○"/>
              <a:defRPr>
                <a:solidFill>
                  <a:schemeClr val="lt2"/>
                </a:solidFill>
              </a:defRPr>
            </a:lvl5pPr>
            <a:lvl6pPr marL="2743200" lvl="5" indent="-30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■"/>
              <a:defRPr>
                <a:solidFill>
                  <a:schemeClr val="lt2"/>
                </a:solidFill>
              </a:defRPr>
            </a:lvl6pPr>
            <a:lvl7pPr marL="3200400" lvl="6" indent="-30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●"/>
              <a:defRPr>
                <a:solidFill>
                  <a:schemeClr val="lt2"/>
                </a:solidFill>
              </a:defRPr>
            </a:lvl7pPr>
            <a:lvl8pPr marL="3657600" lvl="7" indent="-30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○"/>
              <a:defRPr>
                <a:solidFill>
                  <a:schemeClr val="lt2"/>
                </a:solidFill>
              </a:defRPr>
            </a:lvl8pPr>
            <a:lvl9pPr marL="4114800" lvl="8" indent="-30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■"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38" name="Google Shape;138;p25"/>
          <p:cNvSpPr/>
          <p:nvPr/>
        </p:nvSpPr>
        <p:spPr>
          <a:xfrm>
            <a:off x="603475" y="2706950"/>
            <a:ext cx="2313300" cy="1413600"/>
          </a:xfrm>
          <a:prstGeom prst="roundRect">
            <a:avLst>
              <a:gd name="adj" fmla="val 7414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endParaRPr>
              <a:solidFill>
                <a:srgbClr val="F6F5EC"/>
              </a:solidFill>
            </a:endParaRPr>
          </a:p>
        </p:txBody>
      </p:sp>
      <p:sp>
        <p:nvSpPr>
          <p:cNvPr id="139" name="Google Shape;139;p25"/>
          <p:cNvSpPr txBox="1">
            <a:spLocks noGrp="1"/>
          </p:cNvSpPr>
          <p:nvPr>
            <p:ph type="title"/>
          </p:nvPr>
        </p:nvSpPr>
        <p:spPr>
          <a:xfrm>
            <a:off x="450850" y="596800"/>
            <a:ext cx="6767700" cy="14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Inter"/>
              <a:buNone/>
              <a:defRPr>
                <a:solidFill>
                  <a:schemeClr val="lt1"/>
                </a:solidFill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0" name="Google Shape;140;p25"/>
          <p:cNvSpPr txBox="1">
            <a:spLocks noGrp="1"/>
          </p:cNvSpPr>
          <p:nvPr>
            <p:ph type="body" idx="7"/>
          </p:nvPr>
        </p:nvSpPr>
        <p:spPr>
          <a:xfrm>
            <a:off x="603475" y="2758400"/>
            <a:ext cx="2313300" cy="131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"/>
              <a:buChar char="●"/>
              <a:defRPr>
                <a:solidFill>
                  <a:schemeClr val="lt1"/>
                </a:solidFill>
              </a:defRPr>
            </a:lvl1pPr>
            <a:lvl2pPr marL="914400" lvl="1" indent="-3048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"/>
              <a:buChar char="○"/>
              <a:defRPr>
                <a:solidFill>
                  <a:schemeClr val="lt1"/>
                </a:solidFill>
              </a:defRPr>
            </a:lvl2pPr>
            <a:lvl3pPr marL="1371600" lvl="2" indent="-3048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"/>
              <a:buChar char="■"/>
              <a:defRPr>
                <a:solidFill>
                  <a:schemeClr val="lt1"/>
                </a:solidFill>
              </a:defRPr>
            </a:lvl3pPr>
            <a:lvl4pPr marL="1828800" lvl="3" indent="-3048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"/>
              <a:buChar char="●"/>
              <a:defRPr>
                <a:solidFill>
                  <a:schemeClr val="lt1"/>
                </a:solidFill>
              </a:defRPr>
            </a:lvl4pPr>
            <a:lvl5pPr marL="2286000" lvl="4" indent="-3048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"/>
              <a:buChar char="○"/>
              <a:defRPr>
                <a:solidFill>
                  <a:schemeClr val="lt1"/>
                </a:solidFill>
              </a:defRPr>
            </a:lvl5pPr>
            <a:lvl6pPr marL="2743200" lvl="5" indent="-3048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"/>
              <a:buChar char="■"/>
              <a:defRPr>
                <a:solidFill>
                  <a:schemeClr val="lt1"/>
                </a:solidFill>
              </a:defRPr>
            </a:lvl6pPr>
            <a:lvl7pPr marL="3200400" lvl="6" indent="-3048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"/>
              <a:buChar char="●"/>
              <a:defRPr>
                <a:solidFill>
                  <a:schemeClr val="lt1"/>
                </a:solidFill>
              </a:defRPr>
            </a:lvl7pPr>
            <a:lvl8pPr marL="3657600" lvl="7" indent="-3048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"/>
              <a:buChar char="○"/>
              <a:defRPr>
                <a:solidFill>
                  <a:schemeClr val="lt1"/>
                </a:solidFill>
              </a:defRPr>
            </a:lvl8pPr>
            <a:lvl9pPr marL="4114800" lvl="8" indent="-3048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/ Graph">
  <p:cSld name="CAPTION_ONLY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2" name="Google Shape;142;p26"/>
          <p:cNvCxnSpPr/>
          <p:nvPr/>
        </p:nvCxnSpPr>
        <p:spPr>
          <a:xfrm rot="10800000">
            <a:off x="560525" y="279400"/>
            <a:ext cx="1494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3" name="Google Shape;143;p26"/>
          <p:cNvSpPr txBox="1">
            <a:spLocks noGrp="1"/>
          </p:cNvSpPr>
          <p:nvPr>
            <p:ph type="title"/>
          </p:nvPr>
        </p:nvSpPr>
        <p:spPr>
          <a:xfrm>
            <a:off x="452575" y="596800"/>
            <a:ext cx="4418100" cy="137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200"/>
              <a:buFont typeface="Inter"/>
              <a:buNone/>
              <a:defRPr/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Font typeface="Inter"/>
              <a:buNone/>
              <a:defRPr sz="4800" b="1"/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Font typeface="Inter"/>
              <a:buNone/>
              <a:defRPr sz="4800" b="1"/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Font typeface="Inter"/>
              <a:buNone/>
              <a:defRPr sz="4800" b="1"/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Font typeface="Inter"/>
              <a:buNone/>
              <a:defRPr sz="4800" b="1"/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Font typeface="Inter"/>
              <a:buNone/>
              <a:defRPr sz="4800" b="1"/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Font typeface="Inter"/>
              <a:buNone/>
              <a:defRPr sz="4800" b="1"/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Font typeface="Inter"/>
              <a:buNone/>
              <a:defRPr sz="4800" b="1"/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Font typeface="Inter"/>
              <a:buNone/>
              <a:defRPr sz="4800" b="1"/>
            </a:lvl9pPr>
          </a:lstStyle>
          <a:p>
            <a:endParaRPr/>
          </a:p>
        </p:txBody>
      </p:sp>
      <p:sp>
        <p:nvSpPr>
          <p:cNvPr id="144" name="Google Shape;144;p26"/>
          <p:cNvSpPr txBox="1">
            <a:spLocks noGrp="1"/>
          </p:cNvSpPr>
          <p:nvPr>
            <p:ph type="body" idx="1"/>
          </p:nvPr>
        </p:nvSpPr>
        <p:spPr>
          <a:xfrm>
            <a:off x="560525" y="1966775"/>
            <a:ext cx="3212700" cy="208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●"/>
              <a:defRPr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○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■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●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○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■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●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○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■"/>
              <a:defRPr/>
            </a:lvl9pPr>
          </a:lstStyle>
          <a:p>
            <a:endParaRPr/>
          </a:p>
        </p:txBody>
      </p:sp>
      <p:sp>
        <p:nvSpPr>
          <p:cNvPr id="145" name="Google Shape;145;p26"/>
          <p:cNvSpPr txBox="1">
            <a:spLocks noGrp="1"/>
          </p:cNvSpPr>
          <p:nvPr>
            <p:ph type="sldNum" idx="12"/>
          </p:nvPr>
        </p:nvSpPr>
        <p:spPr>
          <a:xfrm>
            <a:off x="420872" y="203200"/>
            <a:ext cx="42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buNone/>
              <a:defRPr sz="800">
                <a:solidFill>
                  <a:schemeClr val="accent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lvl="1" algn="ctr">
              <a:buNone/>
              <a:defRPr sz="800">
                <a:solidFill>
                  <a:schemeClr val="accent2"/>
                </a:solidFill>
                <a:latin typeface="Inter Light"/>
                <a:ea typeface="Inter Light"/>
                <a:cs typeface="Inter Light"/>
                <a:sym typeface="Inter Light"/>
              </a:defRPr>
            </a:lvl2pPr>
            <a:lvl3pPr lvl="2" algn="ctr">
              <a:buNone/>
              <a:defRPr sz="800">
                <a:solidFill>
                  <a:schemeClr val="accent2"/>
                </a:solidFill>
                <a:latin typeface="Inter Light"/>
                <a:ea typeface="Inter Light"/>
                <a:cs typeface="Inter Light"/>
                <a:sym typeface="Inter Light"/>
              </a:defRPr>
            </a:lvl3pPr>
            <a:lvl4pPr lvl="3" algn="ctr">
              <a:buNone/>
              <a:defRPr sz="800">
                <a:solidFill>
                  <a:schemeClr val="accent2"/>
                </a:solidFill>
                <a:latin typeface="Inter Light"/>
                <a:ea typeface="Inter Light"/>
                <a:cs typeface="Inter Light"/>
                <a:sym typeface="Inter Light"/>
              </a:defRPr>
            </a:lvl4pPr>
            <a:lvl5pPr lvl="4" algn="ctr">
              <a:buNone/>
              <a:defRPr sz="800">
                <a:solidFill>
                  <a:schemeClr val="accent2"/>
                </a:solidFill>
                <a:latin typeface="Inter Light"/>
                <a:ea typeface="Inter Light"/>
                <a:cs typeface="Inter Light"/>
                <a:sym typeface="Inter Light"/>
              </a:defRPr>
            </a:lvl5pPr>
            <a:lvl6pPr lvl="5" algn="ctr">
              <a:buNone/>
              <a:defRPr sz="800">
                <a:solidFill>
                  <a:schemeClr val="accent2"/>
                </a:solidFill>
                <a:latin typeface="Inter Light"/>
                <a:ea typeface="Inter Light"/>
                <a:cs typeface="Inter Light"/>
                <a:sym typeface="Inter Light"/>
              </a:defRPr>
            </a:lvl6pPr>
            <a:lvl7pPr lvl="6" algn="ctr">
              <a:buNone/>
              <a:defRPr sz="800">
                <a:solidFill>
                  <a:schemeClr val="accent2"/>
                </a:solidFill>
                <a:latin typeface="Inter Light"/>
                <a:ea typeface="Inter Light"/>
                <a:cs typeface="Inter Light"/>
                <a:sym typeface="Inter Light"/>
              </a:defRPr>
            </a:lvl7pPr>
            <a:lvl8pPr lvl="7" algn="ctr">
              <a:buNone/>
              <a:defRPr sz="800">
                <a:solidFill>
                  <a:schemeClr val="accent2"/>
                </a:solidFill>
                <a:latin typeface="Inter Light"/>
                <a:ea typeface="Inter Light"/>
                <a:cs typeface="Inter Light"/>
                <a:sym typeface="Inter Light"/>
              </a:defRPr>
            </a:lvl8pPr>
            <a:lvl9pPr lvl="8" algn="ctr">
              <a:buNone/>
              <a:defRPr sz="800">
                <a:solidFill>
                  <a:schemeClr val="accent2"/>
                </a:solidFill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eader">
  <p:cSld name="BIG_NUMBER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7"/>
          <p:cNvSpPr>
            <a:spLocks noGrp="1"/>
          </p:cNvSpPr>
          <p:nvPr>
            <p:ph type="pic" idx="2"/>
          </p:nvPr>
        </p:nvSpPr>
        <p:spPr>
          <a:xfrm>
            <a:off x="213750" y="586950"/>
            <a:ext cx="8701800" cy="2327100"/>
          </a:xfrm>
          <a:prstGeom prst="roundRect">
            <a:avLst>
              <a:gd name="adj" fmla="val 3913"/>
            </a:avLst>
          </a:prstGeom>
          <a:noFill/>
          <a:ln>
            <a:noFill/>
          </a:ln>
        </p:spPr>
      </p:sp>
      <p:cxnSp>
        <p:nvCxnSpPr>
          <p:cNvPr id="148" name="Google Shape;148;p27"/>
          <p:cNvCxnSpPr/>
          <p:nvPr/>
        </p:nvCxnSpPr>
        <p:spPr>
          <a:xfrm rot="10800000">
            <a:off x="560525" y="279400"/>
            <a:ext cx="1494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9" name="Google Shape;149;p27"/>
          <p:cNvSpPr txBox="1">
            <a:spLocks noGrp="1"/>
          </p:cNvSpPr>
          <p:nvPr>
            <p:ph type="body" idx="1"/>
          </p:nvPr>
        </p:nvSpPr>
        <p:spPr>
          <a:xfrm>
            <a:off x="5362800" y="3071200"/>
            <a:ext cx="3552600" cy="8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●"/>
              <a:defRPr>
                <a:solidFill>
                  <a:schemeClr val="lt2"/>
                </a:solidFill>
              </a:defRPr>
            </a:lvl1pPr>
            <a:lvl2pPr marL="914400" lvl="1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○"/>
              <a:defRPr>
                <a:solidFill>
                  <a:schemeClr val="lt2"/>
                </a:solidFill>
              </a:defRPr>
            </a:lvl2pPr>
            <a:lvl3pPr marL="1371600" lvl="2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■"/>
              <a:defRPr>
                <a:solidFill>
                  <a:schemeClr val="lt2"/>
                </a:solidFill>
              </a:defRPr>
            </a:lvl3pPr>
            <a:lvl4pPr marL="1828800" lvl="3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●"/>
              <a:defRPr>
                <a:solidFill>
                  <a:schemeClr val="lt2"/>
                </a:solidFill>
              </a:defRPr>
            </a:lvl4pPr>
            <a:lvl5pPr marL="2286000" lvl="4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○"/>
              <a:defRPr>
                <a:solidFill>
                  <a:schemeClr val="lt2"/>
                </a:solidFill>
              </a:defRPr>
            </a:lvl5pPr>
            <a:lvl6pPr marL="2743200" lvl="5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■"/>
              <a:defRPr>
                <a:solidFill>
                  <a:schemeClr val="lt2"/>
                </a:solidFill>
              </a:defRPr>
            </a:lvl6pPr>
            <a:lvl7pPr marL="3200400" lvl="6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●"/>
              <a:defRPr>
                <a:solidFill>
                  <a:schemeClr val="lt2"/>
                </a:solidFill>
              </a:defRPr>
            </a:lvl7pPr>
            <a:lvl8pPr marL="3657600" lvl="7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○"/>
              <a:defRPr>
                <a:solidFill>
                  <a:schemeClr val="lt2"/>
                </a:solidFill>
              </a:defRPr>
            </a:lvl8pPr>
            <a:lvl9pPr marL="4114800" lvl="8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■"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o-to-Market Strategy" type="blank">
  <p:cSld name="BLANK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8"/>
          <p:cNvSpPr>
            <a:spLocks noGrp="1"/>
          </p:cNvSpPr>
          <p:nvPr>
            <p:ph type="pic" idx="2"/>
          </p:nvPr>
        </p:nvSpPr>
        <p:spPr>
          <a:xfrm>
            <a:off x="6445900" y="626975"/>
            <a:ext cx="1932900" cy="2070000"/>
          </a:xfrm>
          <a:prstGeom prst="roundRect">
            <a:avLst>
              <a:gd name="adj" fmla="val 5387"/>
            </a:avLst>
          </a:prstGeom>
          <a:noFill/>
          <a:ln>
            <a:noFill/>
          </a:ln>
        </p:spPr>
      </p:sp>
      <p:sp>
        <p:nvSpPr>
          <p:cNvPr id="152" name="Google Shape;152;p28"/>
          <p:cNvSpPr>
            <a:spLocks noGrp="1"/>
          </p:cNvSpPr>
          <p:nvPr>
            <p:ph type="pic" idx="3"/>
          </p:nvPr>
        </p:nvSpPr>
        <p:spPr>
          <a:xfrm>
            <a:off x="4210025" y="626975"/>
            <a:ext cx="1932900" cy="2070000"/>
          </a:xfrm>
          <a:prstGeom prst="roundRect">
            <a:avLst>
              <a:gd name="adj" fmla="val 5387"/>
            </a:avLst>
          </a:prstGeom>
          <a:noFill/>
          <a:ln>
            <a:noFill/>
          </a:ln>
        </p:spPr>
      </p:sp>
      <p:cxnSp>
        <p:nvCxnSpPr>
          <p:cNvPr id="153" name="Google Shape;153;p28"/>
          <p:cNvCxnSpPr/>
          <p:nvPr/>
        </p:nvCxnSpPr>
        <p:spPr>
          <a:xfrm rot="10800000">
            <a:off x="560525" y="279400"/>
            <a:ext cx="1494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4" name="Google Shape;154;p28"/>
          <p:cNvSpPr txBox="1">
            <a:spLocks noGrp="1"/>
          </p:cNvSpPr>
          <p:nvPr>
            <p:ph type="title"/>
          </p:nvPr>
        </p:nvSpPr>
        <p:spPr>
          <a:xfrm>
            <a:off x="450850" y="596800"/>
            <a:ext cx="4083000" cy="18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Inter"/>
              <a:buNone/>
              <a:defRPr>
                <a:solidFill>
                  <a:schemeClr val="lt1"/>
                </a:solidFill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55" name="Google Shape;155;p28"/>
          <p:cNvSpPr txBox="1">
            <a:spLocks noGrp="1"/>
          </p:cNvSpPr>
          <p:nvPr>
            <p:ph type="subTitle" idx="1"/>
          </p:nvPr>
        </p:nvSpPr>
        <p:spPr>
          <a:xfrm>
            <a:off x="4210025" y="2802675"/>
            <a:ext cx="1906800" cy="77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nter SemiBold"/>
              <a:buNone/>
              <a:defRPr sz="1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nter SemiBold"/>
              <a:buNone/>
              <a:defRPr sz="1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nter SemiBold"/>
              <a:buNone/>
              <a:defRPr sz="1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nter SemiBold"/>
              <a:buNone/>
              <a:defRPr sz="1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nter SemiBold"/>
              <a:buNone/>
              <a:defRPr sz="1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nter SemiBold"/>
              <a:buNone/>
              <a:defRPr sz="1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nter SemiBold"/>
              <a:buNone/>
              <a:defRPr sz="1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nter SemiBold"/>
              <a:buNone/>
              <a:defRPr sz="1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nter SemiBold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56" name="Google Shape;156;p28"/>
          <p:cNvSpPr txBox="1">
            <a:spLocks noGrp="1"/>
          </p:cNvSpPr>
          <p:nvPr>
            <p:ph type="body" idx="4"/>
          </p:nvPr>
        </p:nvSpPr>
        <p:spPr>
          <a:xfrm>
            <a:off x="4210025" y="3441550"/>
            <a:ext cx="1607400" cy="106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●"/>
              <a:defRPr>
                <a:solidFill>
                  <a:schemeClr val="lt2"/>
                </a:solidFill>
              </a:defRPr>
            </a:lvl1pPr>
            <a:lvl2pPr marL="914400" lvl="1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○"/>
              <a:defRPr>
                <a:solidFill>
                  <a:schemeClr val="lt2"/>
                </a:solidFill>
              </a:defRPr>
            </a:lvl2pPr>
            <a:lvl3pPr marL="1371600" lvl="2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■"/>
              <a:defRPr>
                <a:solidFill>
                  <a:schemeClr val="lt2"/>
                </a:solidFill>
              </a:defRPr>
            </a:lvl3pPr>
            <a:lvl4pPr marL="1828800" lvl="3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●"/>
              <a:defRPr>
                <a:solidFill>
                  <a:schemeClr val="lt2"/>
                </a:solidFill>
              </a:defRPr>
            </a:lvl4pPr>
            <a:lvl5pPr marL="2286000" lvl="4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○"/>
              <a:defRPr>
                <a:solidFill>
                  <a:schemeClr val="lt2"/>
                </a:solidFill>
              </a:defRPr>
            </a:lvl5pPr>
            <a:lvl6pPr marL="2743200" lvl="5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■"/>
              <a:defRPr>
                <a:solidFill>
                  <a:schemeClr val="lt2"/>
                </a:solidFill>
              </a:defRPr>
            </a:lvl6pPr>
            <a:lvl7pPr marL="3200400" lvl="6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●"/>
              <a:defRPr>
                <a:solidFill>
                  <a:schemeClr val="lt2"/>
                </a:solidFill>
              </a:defRPr>
            </a:lvl7pPr>
            <a:lvl8pPr marL="3657600" lvl="7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○"/>
              <a:defRPr>
                <a:solidFill>
                  <a:schemeClr val="lt2"/>
                </a:solidFill>
              </a:defRPr>
            </a:lvl8pPr>
            <a:lvl9pPr marL="4114800" lvl="8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■"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57" name="Google Shape;157;p28"/>
          <p:cNvSpPr txBox="1">
            <a:spLocks noGrp="1"/>
          </p:cNvSpPr>
          <p:nvPr>
            <p:ph type="subTitle" idx="5"/>
          </p:nvPr>
        </p:nvSpPr>
        <p:spPr>
          <a:xfrm>
            <a:off x="6458950" y="2802675"/>
            <a:ext cx="1906800" cy="77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nter SemiBold"/>
              <a:buNone/>
              <a:defRPr sz="1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nter SemiBold"/>
              <a:buNone/>
              <a:defRPr sz="1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nter SemiBold"/>
              <a:buNone/>
              <a:defRPr sz="1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nter SemiBold"/>
              <a:buNone/>
              <a:defRPr sz="1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nter SemiBold"/>
              <a:buNone/>
              <a:defRPr sz="1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nter SemiBold"/>
              <a:buNone/>
              <a:defRPr sz="1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nter SemiBold"/>
              <a:buNone/>
              <a:defRPr sz="1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nter SemiBold"/>
              <a:buNone/>
              <a:defRPr sz="1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nter SemiBold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58" name="Google Shape;158;p28"/>
          <p:cNvSpPr txBox="1">
            <a:spLocks noGrp="1"/>
          </p:cNvSpPr>
          <p:nvPr>
            <p:ph type="body" idx="6"/>
          </p:nvPr>
        </p:nvSpPr>
        <p:spPr>
          <a:xfrm>
            <a:off x="6458950" y="3441550"/>
            <a:ext cx="1607400" cy="106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●"/>
              <a:defRPr>
                <a:solidFill>
                  <a:schemeClr val="lt2"/>
                </a:solidFill>
              </a:defRPr>
            </a:lvl1pPr>
            <a:lvl2pPr marL="914400" lvl="1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○"/>
              <a:defRPr>
                <a:solidFill>
                  <a:schemeClr val="lt2"/>
                </a:solidFill>
              </a:defRPr>
            </a:lvl2pPr>
            <a:lvl3pPr marL="1371600" lvl="2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■"/>
              <a:defRPr>
                <a:solidFill>
                  <a:schemeClr val="lt2"/>
                </a:solidFill>
              </a:defRPr>
            </a:lvl3pPr>
            <a:lvl4pPr marL="1828800" lvl="3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●"/>
              <a:defRPr>
                <a:solidFill>
                  <a:schemeClr val="lt2"/>
                </a:solidFill>
              </a:defRPr>
            </a:lvl4pPr>
            <a:lvl5pPr marL="2286000" lvl="4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○"/>
              <a:defRPr>
                <a:solidFill>
                  <a:schemeClr val="lt2"/>
                </a:solidFill>
              </a:defRPr>
            </a:lvl5pPr>
            <a:lvl6pPr marL="2743200" lvl="5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■"/>
              <a:defRPr>
                <a:solidFill>
                  <a:schemeClr val="lt2"/>
                </a:solidFill>
              </a:defRPr>
            </a:lvl6pPr>
            <a:lvl7pPr marL="3200400" lvl="6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●"/>
              <a:defRPr>
                <a:solidFill>
                  <a:schemeClr val="lt2"/>
                </a:solidFill>
              </a:defRPr>
            </a:lvl7pPr>
            <a:lvl8pPr marL="3657600" lvl="7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○"/>
              <a:defRPr>
                <a:solidFill>
                  <a:schemeClr val="lt2"/>
                </a:solidFill>
              </a:defRPr>
            </a:lvl8pPr>
            <a:lvl9pPr marL="4114800" lvl="8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■"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59" name="Google Shape;159;p28"/>
          <p:cNvSpPr txBox="1">
            <a:spLocks noGrp="1"/>
          </p:cNvSpPr>
          <p:nvPr>
            <p:ph type="body" idx="7"/>
          </p:nvPr>
        </p:nvSpPr>
        <p:spPr>
          <a:xfrm>
            <a:off x="450850" y="2399275"/>
            <a:ext cx="3048000" cy="21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"/>
              <a:buChar char="●"/>
              <a:defRPr>
                <a:solidFill>
                  <a:schemeClr val="lt1"/>
                </a:solidFill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"/>
              <a:buChar char="○"/>
              <a:defRPr>
                <a:solidFill>
                  <a:schemeClr val="lt1"/>
                </a:solidFill>
              </a:defRPr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"/>
              <a:buChar char="■"/>
              <a:defRPr>
                <a:solidFill>
                  <a:schemeClr val="lt1"/>
                </a:solidFill>
              </a:defRPr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"/>
              <a:buChar char="●"/>
              <a:defRPr>
                <a:solidFill>
                  <a:schemeClr val="lt1"/>
                </a:solidFill>
              </a:defRPr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"/>
              <a:buChar char="○"/>
              <a:defRPr>
                <a:solidFill>
                  <a:schemeClr val="lt1"/>
                </a:solidFill>
              </a:defRPr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"/>
              <a:buChar char="■"/>
              <a:defRPr>
                <a:solidFill>
                  <a:schemeClr val="lt1"/>
                </a:solidFill>
              </a:defRPr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"/>
              <a:buChar char="●"/>
              <a:defRPr>
                <a:solidFill>
                  <a:schemeClr val="lt1"/>
                </a:solidFill>
              </a:defRPr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"/>
              <a:buChar char="○"/>
              <a:defRPr>
                <a:solidFill>
                  <a:schemeClr val="lt1"/>
                </a:solidFill>
              </a:defRPr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60" name="Google Shape;160;p28"/>
          <p:cNvSpPr txBox="1">
            <a:spLocks noGrp="1"/>
          </p:cNvSpPr>
          <p:nvPr>
            <p:ph type="sldNum" idx="12"/>
          </p:nvPr>
        </p:nvSpPr>
        <p:spPr>
          <a:xfrm>
            <a:off x="420872" y="203200"/>
            <a:ext cx="42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buNone/>
              <a:defRPr sz="8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lvl="1" algn="ctr">
              <a:buNone/>
              <a:defRPr sz="8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2pPr>
            <a:lvl3pPr lvl="2" algn="ctr">
              <a:buNone/>
              <a:defRPr sz="8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3pPr>
            <a:lvl4pPr lvl="3" algn="ctr">
              <a:buNone/>
              <a:defRPr sz="8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4pPr>
            <a:lvl5pPr lvl="4" algn="ctr">
              <a:buNone/>
              <a:defRPr sz="8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5pPr>
            <a:lvl6pPr lvl="5" algn="ctr">
              <a:buNone/>
              <a:defRPr sz="8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6pPr>
            <a:lvl7pPr lvl="6" algn="ctr">
              <a:buNone/>
              <a:defRPr sz="8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7pPr>
            <a:lvl8pPr lvl="7" algn="ctr">
              <a:buNone/>
              <a:defRPr sz="8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8pPr>
            <a:lvl9pPr lvl="8" algn="ctr">
              <a:buNone/>
              <a:defRPr sz="8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ilestones">
  <p:cSld name="TITLE_1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2" name="Google Shape;162;p29"/>
          <p:cNvCxnSpPr/>
          <p:nvPr/>
        </p:nvCxnSpPr>
        <p:spPr>
          <a:xfrm rot="10800000">
            <a:off x="560525" y="279400"/>
            <a:ext cx="1494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3" name="Google Shape;163;p29"/>
          <p:cNvSpPr txBox="1">
            <a:spLocks noGrp="1"/>
          </p:cNvSpPr>
          <p:nvPr>
            <p:ph type="title"/>
          </p:nvPr>
        </p:nvSpPr>
        <p:spPr>
          <a:xfrm>
            <a:off x="452575" y="596800"/>
            <a:ext cx="4418100" cy="13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200"/>
              <a:buFont typeface="Inter"/>
              <a:buNone/>
              <a:defRPr/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Font typeface="Inter"/>
              <a:buNone/>
              <a:defRPr sz="4800" b="1"/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Font typeface="Inter"/>
              <a:buNone/>
              <a:defRPr sz="4800" b="1"/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Font typeface="Inter"/>
              <a:buNone/>
              <a:defRPr sz="4800" b="1"/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Font typeface="Inter"/>
              <a:buNone/>
              <a:defRPr sz="4800" b="1"/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Font typeface="Inter"/>
              <a:buNone/>
              <a:defRPr sz="4800" b="1"/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Font typeface="Inter"/>
              <a:buNone/>
              <a:defRPr sz="4800" b="1"/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Font typeface="Inter"/>
              <a:buNone/>
              <a:defRPr sz="4800" b="1"/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Font typeface="Inter"/>
              <a:buNone/>
              <a:defRPr sz="4800" b="1"/>
            </a:lvl9pPr>
          </a:lstStyle>
          <a:p>
            <a:endParaRPr/>
          </a:p>
        </p:txBody>
      </p:sp>
      <p:sp>
        <p:nvSpPr>
          <p:cNvPr id="164" name="Google Shape;164;p29"/>
          <p:cNvSpPr txBox="1">
            <a:spLocks noGrp="1"/>
          </p:cNvSpPr>
          <p:nvPr>
            <p:ph type="subTitle" idx="1"/>
          </p:nvPr>
        </p:nvSpPr>
        <p:spPr>
          <a:xfrm>
            <a:off x="467825" y="1857300"/>
            <a:ext cx="2151000" cy="77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9pPr>
          </a:lstStyle>
          <a:p>
            <a:endParaRPr/>
          </a:p>
        </p:txBody>
      </p:sp>
      <p:sp>
        <p:nvSpPr>
          <p:cNvPr id="165" name="Google Shape;165;p29"/>
          <p:cNvSpPr txBox="1">
            <a:spLocks noGrp="1"/>
          </p:cNvSpPr>
          <p:nvPr>
            <p:ph type="body" idx="2"/>
          </p:nvPr>
        </p:nvSpPr>
        <p:spPr>
          <a:xfrm>
            <a:off x="391625" y="2271825"/>
            <a:ext cx="2151000" cy="9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●"/>
              <a:defRPr/>
            </a:lvl1pPr>
            <a:lvl2pPr marL="914400" lvl="1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○"/>
              <a:defRPr/>
            </a:lvl2pPr>
            <a:lvl3pPr marL="1371600" lvl="2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■"/>
              <a:defRPr/>
            </a:lvl3pPr>
            <a:lvl4pPr marL="1828800" lvl="3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●"/>
              <a:defRPr/>
            </a:lvl4pPr>
            <a:lvl5pPr marL="2286000" lvl="4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○"/>
              <a:defRPr/>
            </a:lvl5pPr>
            <a:lvl6pPr marL="2743200" lvl="5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■"/>
              <a:defRPr/>
            </a:lvl6pPr>
            <a:lvl7pPr marL="3200400" lvl="6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●"/>
              <a:defRPr/>
            </a:lvl7pPr>
            <a:lvl8pPr marL="3657600" lvl="7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○"/>
              <a:defRPr/>
            </a:lvl8pPr>
            <a:lvl9pPr marL="4114800" lvl="8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■"/>
              <a:defRPr/>
            </a:lvl9pPr>
          </a:lstStyle>
          <a:p>
            <a:endParaRPr/>
          </a:p>
        </p:txBody>
      </p:sp>
      <p:sp>
        <p:nvSpPr>
          <p:cNvPr id="166" name="Google Shape;166;p29"/>
          <p:cNvSpPr txBox="1">
            <a:spLocks noGrp="1"/>
          </p:cNvSpPr>
          <p:nvPr>
            <p:ph type="subTitle" idx="3"/>
          </p:nvPr>
        </p:nvSpPr>
        <p:spPr>
          <a:xfrm>
            <a:off x="3052450" y="1857300"/>
            <a:ext cx="2151000" cy="77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9pPr>
          </a:lstStyle>
          <a:p>
            <a:endParaRPr/>
          </a:p>
        </p:txBody>
      </p:sp>
      <p:sp>
        <p:nvSpPr>
          <p:cNvPr id="167" name="Google Shape;167;p29"/>
          <p:cNvSpPr txBox="1">
            <a:spLocks noGrp="1"/>
          </p:cNvSpPr>
          <p:nvPr>
            <p:ph type="body" idx="4"/>
          </p:nvPr>
        </p:nvSpPr>
        <p:spPr>
          <a:xfrm>
            <a:off x="2976250" y="2271825"/>
            <a:ext cx="2151000" cy="9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●"/>
              <a:defRPr/>
            </a:lvl1pPr>
            <a:lvl2pPr marL="914400" lvl="1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○"/>
              <a:defRPr/>
            </a:lvl2pPr>
            <a:lvl3pPr marL="1371600" lvl="2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■"/>
              <a:defRPr/>
            </a:lvl3pPr>
            <a:lvl4pPr marL="1828800" lvl="3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●"/>
              <a:defRPr/>
            </a:lvl4pPr>
            <a:lvl5pPr marL="2286000" lvl="4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○"/>
              <a:defRPr/>
            </a:lvl5pPr>
            <a:lvl6pPr marL="2743200" lvl="5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■"/>
              <a:defRPr/>
            </a:lvl6pPr>
            <a:lvl7pPr marL="3200400" lvl="6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●"/>
              <a:defRPr/>
            </a:lvl7pPr>
            <a:lvl8pPr marL="3657600" lvl="7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○"/>
              <a:defRPr/>
            </a:lvl8pPr>
            <a:lvl9pPr marL="4114800" lvl="8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■"/>
              <a:defRPr/>
            </a:lvl9pPr>
          </a:lstStyle>
          <a:p>
            <a:endParaRPr/>
          </a:p>
        </p:txBody>
      </p:sp>
      <p:sp>
        <p:nvSpPr>
          <p:cNvPr id="168" name="Google Shape;168;p29"/>
          <p:cNvSpPr txBox="1">
            <a:spLocks noGrp="1"/>
          </p:cNvSpPr>
          <p:nvPr>
            <p:ph type="subTitle" idx="5"/>
          </p:nvPr>
        </p:nvSpPr>
        <p:spPr>
          <a:xfrm>
            <a:off x="5637075" y="1857300"/>
            <a:ext cx="2151000" cy="77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9pPr>
          </a:lstStyle>
          <a:p>
            <a:endParaRPr/>
          </a:p>
        </p:txBody>
      </p:sp>
      <p:sp>
        <p:nvSpPr>
          <p:cNvPr id="169" name="Google Shape;169;p29"/>
          <p:cNvSpPr txBox="1">
            <a:spLocks noGrp="1"/>
          </p:cNvSpPr>
          <p:nvPr>
            <p:ph type="body" idx="6"/>
          </p:nvPr>
        </p:nvSpPr>
        <p:spPr>
          <a:xfrm>
            <a:off x="5560875" y="2271825"/>
            <a:ext cx="2151000" cy="9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●"/>
              <a:defRPr/>
            </a:lvl1pPr>
            <a:lvl2pPr marL="914400" lvl="1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○"/>
              <a:defRPr/>
            </a:lvl2pPr>
            <a:lvl3pPr marL="1371600" lvl="2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■"/>
              <a:defRPr/>
            </a:lvl3pPr>
            <a:lvl4pPr marL="1828800" lvl="3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●"/>
              <a:defRPr/>
            </a:lvl4pPr>
            <a:lvl5pPr marL="2286000" lvl="4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○"/>
              <a:defRPr/>
            </a:lvl5pPr>
            <a:lvl6pPr marL="2743200" lvl="5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■"/>
              <a:defRPr/>
            </a:lvl6pPr>
            <a:lvl7pPr marL="3200400" lvl="6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●"/>
              <a:defRPr/>
            </a:lvl7pPr>
            <a:lvl8pPr marL="3657600" lvl="7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○"/>
              <a:defRPr/>
            </a:lvl8pPr>
            <a:lvl9pPr marL="4114800" lvl="8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■"/>
              <a:defRPr/>
            </a:lvl9pPr>
          </a:lstStyle>
          <a:p>
            <a:endParaRPr/>
          </a:p>
        </p:txBody>
      </p:sp>
      <p:sp>
        <p:nvSpPr>
          <p:cNvPr id="170" name="Google Shape;170;p29"/>
          <p:cNvSpPr txBox="1">
            <a:spLocks noGrp="1"/>
          </p:cNvSpPr>
          <p:nvPr>
            <p:ph type="subTitle" idx="7"/>
          </p:nvPr>
        </p:nvSpPr>
        <p:spPr>
          <a:xfrm>
            <a:off x="467825" y="3075100"/>
            <a:ext cx="2151000" cy="77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9pPr>
          </a:lstStyle>
          <a:p>
            <a:endParaRPr/>
          </a:p>
        </p:txBody>
      </p:sp>
      <p:sp>
        <p:nvSpPr>
          <p:cNvPr id="171" name="Google Shape;171;p29"/>
          <p:cNvSpPr txBox="1">
            <a:spLocks noGrp="1"/>
          </p:cNvSpPr>
          <p:nvPr>
            <p:ph type="body" idx="8"/>
          </p:nvPr>
        </p:nvSpPr>
        <p:spPr>
          <a:xfrm>
            <a:off x="391625" y="3489625"/>
            <a:ext cx="2151000" cy="9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●"/>
              <a:defRPr/>
            </a:lvl1pPr>
            <a:lvl2pPr marL="914400" lvl="1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○"/>
              <a:defRPr/>
            </a:lvl2pPr>
            <a:lvl3pPr marL="1371600" lvl="2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■"/>
              <a:defRPr/>
            </a:lvl3pPr>
            <a:lvl4pPr marL="1828800" lvl="3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●"/>
              <a:defRPr/>
            </a:lvl4pPr>
            <a:lvl5pPr marL="2286000" lvl="4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○"/>
              <a:defRPr/>
            </a:lvl5pPr>
            <a:lvl6pPr marL="2743200" lvl="5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■"/>
              <a:defRPr/>
            </a:lvl6pPr>
            <a:lvl7pPr marL="3200400" lvl="6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●"/>
              <a:defRPr/>
            </a:lvl7pPr>
            <a:lvl8pPr marL="3657600" lvl="7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○"/>
              <a:defRPr/>
            </a:lvl8pPr>
            <a:lvl9pPr marL="4114800" lvl="8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■"/>
              <a:defRPr/>
            </a:lvl9pPr>
          </a:lstStyle>
          <a:p>
            <a:endParaRPr/>
          </a:p>
        </p:txBody>
      </p:sp>
      <p:sp>
        <p:nvSpPr>
          <p:cNvPr id="172" name="Google Shape;172;p29"/>
          <p:cNvSpPr txBox="1">
            <a:spLocks noGrp="1"/>
          </p:cNvSpPr>
          <p:nvPr>
            <p:ph type="subTitle" idx="9"/>
          </p:nvPr>
        </p:nvSpPr>
        <p:spPr>
          <a:xfrm>
            <a:off x="3052450" y="3075100"/>
            <a:ext cx="2151000" cy="77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9pPr>
          </a:lstStyle>
          <a:p>
            <a:endParaRPr/>
          </a:p>
        </p:txBody>
      </p:sp>
      <p:sp>
        <p:nvSpPr>
          <p:cNvPr id="173" name="Google Shape;173;p29"/>
          <p:cNvSpPr txBox="1">
            <a:spLocks noGrp="1"/>
          </p:cNvSpPr>
          <p:nvPr>
            <p:ph type="body" idx="13"/>
          </p:nvPr>
        </p:nvSpPr>
        <p:spPr>
          <a:xfrm>
            <a:off x="2976250" y="3489625"/>
            <a:ext cx="2151000" cy="9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●"/>
              <a:defRPr/>
            </a:lvl1pPr>
            <a:lvl2pPr marL="914400" lvl="1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○"/>
              <a:defRPr/>
            </a:lvl2pPr>
            <a:lvl3pPr marL="1371600" lvl="2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■"/>
              <a:defRPr/>
            </a:lvl3pPr>
            <a:lvl4pPr marL="1828800" lvl="3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●"/>
              <a:defRPr/>
            </a:lvl4pPr>
            <a:lvl5pPr marL="2286000" lvl="4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○"/>
              <a:defRPr/>
            </a:lvl5pPr>
            <a:lvl6pPr marL="2743200" lvl="5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■"/>
              <a:defRPr/>
            </a:lvl6pPr>
            <a:lvl7pPr marL="3200400" lvl="6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●"/>
              <a:defRPr/>
            </a:lvl7pPr>
            <a:lvl8pPr marL="3657600" lvl="7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○"/>
              <a:defRPr/>
            </a:lvl8pPr>
            <a:lvl9pPr marL="4114800" lvl="8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■"/>
              <a:defRPr/>
            </a:lvl9pPr>
          </a:lstStyle>
          <a:p>
            <a:endParaRPr/>
          </a:p>
        </p:txBody>
      </p:sp>
      <p:sp>
        <p:nvSpPr>
          <p:cNvPr id="174" name="Google Shape;174;p29"/>
          <p:cNvSpPr txBox="1">
            <a:spLocks noGrp="1"/>
          </p:cNvSpPr>
          <p:nvPr>
            <p:ph type="subTitle" idx="14"/>
          </p:nvPr>
        </p:nvSpPr>
        <p:spPr>
          <a:xfrm>
            <a:off x="5637075" y="3075100"/>
            <a:ext cx="2151000" cy="77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9pPr>
          </a:lstStyle>
          <a:p>
            <a:endParaRPr/>
          </a:p>
        </p:txBody>
      </p:sp>
      <p:sp>
        <p:nvSpPr>
          <p:cNvPr id="175" name="Google Shape;175;p29"/>
          <p:cNvSpPr txBox="1">
            <a:spLocks noGrp="1"/>
          </p:cNvSpPr>
          <p:nvPr>
            <p:ph type="body" idx="15"/>
          </p:nvPr>
        </p:nvSpPr>
        <p:spPr>
          <a:xfrm>
            <a:off x="5560875" y="3489625"/>
            <a:ext cx="2151000" cy="9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●"/>
              <a:defRPr/>
            </a:lvl1pPr>
            <a:lvl2pPr marL="914400" lvl="1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○"/>
              <a:defRPr/>
            </a:lvl2pPr>
            <a:lvl3pPr marL="1371600" lvl="2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■"/>
              <a:defRPr/>
            </a:lvl3pPr>
            <a:lvl4pPr marL="1828800" lvl="3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●"/>
              <a:defRPr/>
            </a:lvl4pPr>
            <a:lvl5pPr marL="2286000" lvl="4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○"/>
              <a:defRPr/>
            </a:lvl5pPr>
            <a:lvl6pPr marL="2743200" lvl="5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■"/>
              <a:defRPr/>
            </a:lvl6pPr>
            <a:lvl7pPr marL="3200400" lvl="6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●"/>
              <a:defRPr/>
            </a:lvl7pPr>
            <a:lvl8pPr marL="3657600" lvl="7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○"/>
              <a:defRPr/>
            </a:lvl8pPr>
            <a:lvl9pPr marL="4114800" lvl="8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■"/>
              <a:defRPr/>
            </a:lvl9pPr>
          </a:lstStyle>
          <a:p>
            <a:endParaRPr/>
          </a:p>
        </p:txBody>
      </p:sp>
      <p:sp>
        <p:nvSpPr>
          <p:cNvPr id="176" name="Google Shape;176;p29"/>
          <p:cNvSpPr txBox="1">
            <a:spLocks noGrp="1"/>
          </p:cNvSpPr>
          <p:nvPr>
            <p:ph type="sldNum" idx="12"/>
          </p:nvPr>
        </p:nvSpPr>
        <p:spPr>
          <a:xfrm>
            <a:off x="420872" y="203200"/>
            <a:ext cx="42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buNone/>
              <a:defRPr sz="8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lvl="1" algn="ctr">
              <a:buNone/>
              <a:defRPr sz="8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2pPr>
            <a:lvl3pPr lvl="2" algn="ctr">
              <a:buNone/>
              <a:defRPr sz="8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3pPr>
            <a:lvl4pPr lvl="3" algn="ctr">
              <a:buNone/>
              <a:defRPr sz="8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4pPr>
            <a:lvl5pPr lvl="4" algn="ctr">
              <a:buNone/>
              <a:defRPr sz="8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5pPr>
            <a:lvl6pPr lvl="5" algn="ctr">
              <a:buNone/>
              <a:defRPr sz="8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6pPr>
            <a:lvl7pPr lvl="6" algn="ctr">
              <a:buNone/>
              <a:defRPr sz="8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7pPr>
            <a:lvl8pPr lvl="7" algn="ctr">
              <a:buNone/>
              <a:defRPr sz="8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8pPr>
            <a:lvl9pPr lvl="8" algn="ctr">
              <a:buNone/>
              <a:defRPr sz="8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eatures / Benefits">
  <p:cSld name="CUSTOM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3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79" name="Google Shape;179;p30"/>
          <p:cNvCxnSpPr/>
          <p:nvPr/>
        </p:nvCxnSpPr>
        <p:spPr>
          <a:xfrm rot="10800000">
            <a:off x="560525" y="279400"/>
            <a:ext cx="1494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80" name="Google Shape;180;p30"/>
          <p:cNvSpPr txBox="1">
            <a:spLocks noGrp="1"/>
          </p:cNvSpPr>
          <p:nvPr>
            <p:ph type="title"/>
          </p:nvPr>
        </p:nvSpPr>
        <p:spPr>
          <a:xfrm>
            <a:off x="452575" y="633600"/>
            <a:ext cx="3954600" cy="131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200"/>
              <a:buFont typeface="Inter"/>
              <a:buNone/>
              <a:defRPr/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200"/>
              <a:buFont typeface="Inter"/>
              <a:buNone/>
              <a:defRPr b="1"/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200"/>
              <a:buFont typeface="Inter"/>
              <a:buNone/>
              <a:defRPr b="1"/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200"/>
              <a:buFont typeface="Inter"/>
              <a:buNone/>
              <a:defRPr b="1"/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200"/>
              <a:buFont typeface="Inter"/>
              <a:buNone/>
              <a:defRPr b="1"/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200"/>
              <a:buFont typeface="Inter"/>
              <a:buNone/>
              <a:defRPr b="1"/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200"/>
              <a:buFont typeface="Inter"/>
              <a:buNone/>
              <a:defRPr b="1"/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200"/>
              <a:buFont typeface="Inter"/>
              <a:buNone/>
              <a:defRPr b="1"/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200"/>
              <a:buFont typeface="Inter"/>
              <a:buNone/>
              <a:defRPr b="1"/>
            </a:lvl9pPr>
          </a:lstStyle>
          <a:p>
            <a:endParaRPr/>
          </a:p>
        </p:txBody>
      </p:sp>
      <p:sp>
        <p:nvSpPr>
          <p:cNvPr id="181" name="Google Shape;181;p30"/>
          <p:cNvSpPr txBox="1">
            <a:spLocks noGrp="1"/>
          </p:cNvSpPr>
          <p:nvPr>
            <p:ph type="body" idx="1"/>
          </p:nvPr>
        </p:nvSpPr>
        <p:spPr>
          <a:xfrm>
            <a:off x="560525" y="1966775"/>
            <a:ext cx="3212700" cy="208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●"/>
              <a:defRPr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○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■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●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○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■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●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○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■"/>
              <a:defRPr/>
            </a:lvl9pPr>
          </a:lstStyle>
          <a:p>
            <a:endParaRPr/>
          </a:p>
        </p:txBody>
      </p:sp>
      <p:sp>
        <p:nvSpPr>
          <p:cNvPr id="182" name="Google Shape;182;p30"/>
          <p:cNvSpPr txBox="1">
            <a:spLocks noGrp="1"/>
          </p:cNvSpPr>
          <p:nvPr>
            <p:ph type="sldNum" idx="2"/>
          </p:nvPr>
        </p:nvSpPr>
        <p:spPr>
          <a:xfrm>
            <a:off x="420872" y="203200"/>
            <a:ext cx="42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buNone/>
              <a:defRPr sz="800">
                <a:latin typeface="Inter Light"/>
                <a:ea typeface="Inter Light"/>
                <a:cs typeface="Inter Light"/>
                <a:sym typeface="Inter Light"/>
              </a:defRPr>
            </a:lvl1pPr>
            <a:lvl2pPr lvl="1" algn="ctr">
              <a:buNone/>
              <a:defRPr sz="800">
                <a:latin typeface="Inter Light"/>
                <a:ea typeface="Inter Light"/>
                <a:cs typeface="Inter Light"/>
                <a:sym typeface="Inter Light"/>
              </a:defRPr>
            </a:lvl2pPr>
            <a:lvl3pPr lvl="2" algn="ctr">
              <a:buNone/>
              <a:defRPr sz="800">
                <a:latin typeface="Inter Light"/>
                <a:ea typeface="Inter Light"/>
                <a:cs typeface="Inter Light"/>
                <a:sym typeface="Inter Light"/>
              </a:defRPr>
            </a:lvl3pPr>
            <a:lvl4pPr lvl="3" algn="ctr">
              <a:buNone/>
              <a:defRPr sz="800">
                <a:latin typeface="Inter Light"/>
                <a:ea typeface="Inter Light"/>
                <a:cs typeface="Inter Light"/>
                <a:sym typeface="Inter Light"/>
              </a:defRPr>
            </a:lvl4pPr>
            <a:lvl5pPr lvl="4" algn="ctr">
              <a:buNone/>
              <a:defRPr sz="800">
                <a:latin typeface="Inter Light"/>
                <a:ea typeface="Inter Light"/>
                <a:cs typeface="Inter Light"/>
                <a:sym typeface="Inter Light"/>
              </a:defRPr>
            </a:lvl5pPr>
            <a:lvl6pPr lvl="5" algn="ctr">
              <a:buNone/>
              <a:defRPr sz="800">
                <a:latin typeface="Inter Light"/>
                <a:ea typeface="Inter Light"/>
                <a:cs typeface="Inter Light"/>
                <a:sym typeface="Inter Light"/>
              </a:defRPr>
            </a:lvl6pPr>
            <a:lvl7pPr lvl="6" algn="ctr">
              <a:buNone/>
              <a:defRPr sz="800">
                <a:latin typeface="Inter Light"/>
                <a:ea typeface="Inter Light"/>
                <a:cs typeface="Inter Light"/>
                <a:sym typeface="Inter Light"/>
              </a:defRPr>
            </a:lvl7pPr>
            <a:lvl8pPr lvl="7" algn="ctr">
              <a:buNone/>
              <a:defRPr sz="800">
                <a:latin typeface="Inter Light"/>
                <a:ea typeface="Inter Light"/>
                <a:cs typeface="Inter Light"/>
                <a:sym typeface="Inter Light"/>
              </a:defRPr>
            </a:lvl8pPr>
            <a:lvl9pPr lvl="8" algn="ctr">
              <a:buNone/>
              <a:defRPr sz="800"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Images">
  <p:cSld name="CUSTOM_1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1"/>
          <p:cNvSpPr>
            <a:spLocks noGrp="1"/>
          </p:cNvSpPr>
          <p:nvPr>
            <p:ph type="pic" idx="2"/>
          </p:nvPr>
        </p:nvSpPr>
        <p:spPr>
          <a:xfrm>
            <a:off x="211850" y="203250"/>
            <a:ext cx="4292400" cy="4737000"/>
          </a:xfrm>
          <a:prstGeom prst="roundRect">
            <a:avLst>
              <a:gd name="adj" fmla="val 3358"/>
            </a:avLst>
          </a:prstGeom>
          <a:noFill/>
          <a:ln>
            <a:noFill/>
          </a:ln>
        </p:spPr>
      </p:sp>
      <p:sp>
        <p:nvSpPr>
          <p:cNvPr id="185" name="Google Shape;185;p31"/>
          <p:cNvSpPr>
            <a:spLocks noGrp="1"/>
          </p:cNvSpPr>
          <p:nvPr>
            <p:ph type="pic" idx="3"/>
          </p:nvPr>
        </p:nvSpPr>
        <p:spPr>
          <a:xfrm>
            <a:off x="4639750" y="203250"/>
            <a:ext cx="4292400" cy="4737000"/>
          </a:xfrm>
          <a:prstGeom prst="roundRect">
            <a:avLst>
              <a:gd name="adj" fmla="val 3358"/>
            </a:avLst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e Competition">
  <p:cSld name="CUSTOM_2"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2"/>
          <p:cNvSpPr>
            <a:spLocks noGrp="1"/>
          </p:cNvSpPr>
          <p:nvPr>
            <p:ph type="pic" idx="2"/>
          </p:nvPr>
        </p:nvSpPr>
        <p:spPr>
          <a:xfrm>
            <a:off x="4014725" y="557375"/>
            <a:ext cx="1374300" cy="1471500"/>
          </a:xfrm>
          <a:prstGeom prst="roundRect">
            <a:avLst>
              <a:gd name="adj" fmla="val 7582"/>
            </a:avLst>
          </a:prstGeom>
          <a:noFill/>
          <a:ln>
            <a:noFill/>
          </a:ln>
        </p:spPr>
      </p:sp>
      <p:sp>
        <p:nvSpPr>
          <p:cNvPr id="188" name="Google Shape;188;p32"/>
          <p:cNvSpPr>
            <a:spLocks noGrp="1"/>
          </p:cNvSpPr>
          <p:nvPr>
            <p:ph type="pic" idx="3"/>
          </p:nvPr>
        </p:nvSpPr>
        <p:spPr>
          <a:xfrm>
            <a:off x="5688575" y="557375"/>
            <a:ext cx="1374300" cy="1471500"/>
          </a:xfrm>
          <a:prstGeom prst="roundRect">
            <a:avLst>
              <a:gd name="adj" fmla="val 7582"/>
            </a:avLst>
          </a:prstGeom>
          <a:noFill/>
          <a:ln>
            <a:noFill/>
          </a:ln>
        </p:spPr>
      </p:sp>
      <p:sp>
        <p:nvSpPr>
          <p:cNvPr id="189" name="Google Shape;189;p32"/>
          <p:cNvSpPr>
            <a:spLocks noGrp="1"/>
          </p:cNvSpPr>
          <p:nvPr>
            <p:ph type="pic" idx="4"/>
          </p:nvPr>
        </p:nvSpPr>
        <p:spPr>
          <a:xfrm>
            <a:off x="7362425" y="557375"/>
            <a:ext cx="1374300" cy="1471500"/>
          </a:xfrm>
          <a:prstGeom prst="roundRect">
            <a:avLst>
              <a:gd name="adj" fmla="val 7582"/>
            </a:avLst>
          </a:prstGeom>
          <a:noFill/>
          <a:ln>
            <a:noFill/>
          </a:ln>
        </p:spPr>
      </p:sp>
      <p:sp>
        <p:nvSpPr>
          <p:cNvPr id="190" name="Google Shape;190;p32"/>
          <p:cNvSpPr>
            <a:spLocks noGrp="1"/>
          </p:cNvSpPr>
          <p:nvPr>
            <p:ph type="pic" idx="5"/>
          </p:nvPr>
        </p:nvSpPr>
        <p:spPr>
          <a:xfrm>
            <a:off x="4014725" y="2644475"/>
            <a:ext cx="1374300" cy="1471500"/>
          </a:xfrm>
          <a:prstGeom prst="roundRect">
            <a:avLst>
              <a:gd name="adj" fmla="val 7582"/>
            </a:avLst>
          </a:prstGeom>
          <a:noFill/>
          <a:ln>
            <a:noFill/>
          </a:ln>
        </p:spPr>
      </p:sp>
      <p:sp>
        <p:nvSpPr>
          <p:cNvPr id="191" name="Google Shape;191;p32"/>
          <p:cNvSpPr>
            <a:spLocks noGrp="1"/>
          </p:cNvSpPr>
          <p:nvPr>
            <p:ph type="pic" idx="6"/>
          </p:nvPr>
        </p:nvSpPr>
        <p:spPr>
          <a:xfrm>
            <a:off x="5688575" y="2644475"/>
            <a:ext cx="1374300" cy="1471500"/>
          </a:xfrm>
          <a:prstGeom prst="roundRect">
            <a:avLst>
              <a:gd name="adj" fmla="val 7582"/>
            </a:avLst>
          </a:prstGeom>
          <a:noFill/>
          <a:ln>
            <a:noFill/>
          </a:ln>
        </p:spPr>
      </p:sp>
      <p:sp>
        <p:nvSpPr>
          <p:cNvPr id="192" name="Google Shape;192;p32"/>
          <p:cNvSpPr>
            <a:spLocks noGrp="1"/>
          </p:cNvSpPr>
          <p:nvPr>
            <p:ph type="pic" idx="7"/>
          </p:nvPr>
        </p:nvSpPr>
        <p:spPr>
          <a:xfrm>
            <a:off x="7362425" y="2644475"/>
            <a:ext cx="1374300" cy="1471500"/>
          </a:xfrm>
          <a:prstGeom prst="roundRect">
            <a:avLst>
              <a:gd name="adj" fmla="val 7582"/>
            </a:avLst>
          </a:prstGeom>
          <a:noFill/>
          <a:ln>
            <a:noFill/>
          </a:ln>
        </p:spPr>
      </p:sp>
      <p:cxnSp>
        <p:nvCxnSpPr>
          <p:cNvPr id="193" name="Google Shape;193;p32"/>
          <p:cNvCxnSpPr/>
          <p:nvPr/>
        </p:nvCxnSpPr>
        <p:spPr>
          <a:xfrm rot="10800000">
            <a:off x="560525" y="279400"/>
            <a:ext cx="1494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4" name="Google Shape;194;p32"/>
          <p:cNvSpPr txBox="1">
            <a:spLocks noGrp="1"/>
          </p:cNvSpPr>
          <p:nvPr>
            <p:ph type="title"/>
          </p:nvPr>
        </p:nvSpPr>
        <p:spPr>
          <a:xfrm>
            <a:off x="452575" y="596800"/>
            <a:ext cx="3262500" cy="13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200"/>
              <a:buFont typeface="Inter"/>
              <a:buNone/>
              <a:defRPr/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Font typeface="Inter"/>
              <a:buNone/>
              <a:defRPr sz="4800" b="1"/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Font typeface="Inter"/>
              <a:buNone/>
              <a:defRPr sz="4800" b="1"/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Font typeface="Inter"/>
              <a:buNone/>
              <a:defRPr sz="4800" b="1"/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Font typeface="Inter"/>
              <a:buNone/>
              <a:defRPr sz="4800" b="1"/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Font typeface="Inter"/>
              <a:buNone/>
              <a:defRPr sz="4800" b="1"/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Font typeface="Inter"/>
              <a:buNone/>
              <a:defRPr sz="4800" b="1"/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Font typeface="Inter"/>
              <a:buNone/>
              <a:defRPr sz="4800" b="1"/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Font typeface="Inter"/>
              <a:buNone/>
              <a:defRPr sz="4800" b="1"/>
            </a:lvl9pPr>
          </a:lstStyle>
          <a:p>
            <a:endParaRPr/>
          </a:p>
        </p:txBody>
      </p:sp>
      <p:sp>
        <p:nvSpPr>
          <p:cNvPr id="195" name="Google Shape;195;p32"/>
          <p:cNvSpPr txBox="1">
            <a:spLocks noGrp="1"/>
          </p:cNvSpPr>
          <p:nvPr>
            <p:ph type="subTitle" idx="1"/>
          </p:nvPr>
        </p:nvSpPr>
        <p:spPr>
          <a:xfrm>
            <a:off x="452575" y="1956400"/>
            <a:ext cx="2616000" cy="62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9pPr>
          </a:lstStyle>
          <a:p>
            <a:endParaRPr/>
          </a:p>
        </p:txBody>
      </p:sp>
      <p:sp>
        <p:nvSpPr>
          <p:cNvPr id="196" name="Google Shape;196;p32"/>
          <p:cNvSpPr txBox="1">
            <a:spLocks noGrp="1"/>
          </p:cNvSpPr>
          <p:nvPr>
            <p:ph type="body" idx="8"/>
          </p:nvPr>
        </p:nvSpPr>
        <p:spPr>
          <a:xfrm>
            <a:off x="467825" y="2583700"/>
            <a:ext cx="3247200" cy="9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●"/>
              <a:defRPr/>
            </a:lvl1pPr>
            <a:lvl2pPr marL="914400" lvl="1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○"/>
              <a:defRPr/>
            </a:lvl2pPr>
            <a:lvl3pPr marL="1371600" lvl="2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■"/>
              <a:defRPr/>
            </a:lvl3pPr>
            <a:lvl4pPr marL="1828800" lvl="3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●"/>
              <a:defRPr/>
            </a:lvl4pPr>
            <a:lvl5pPr marL="2286000" lvl="4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○"/>
              <a:defRPr/>
            </a:lvl5pPr>
            <a:lvl6pPr marL="2743200" lvl="5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■"/>
              <a:defRPr/>
            </a:lvl6pPr>
            <a:lvl7pPr marL="3200400" lvl="6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●"/>
              <a:defRPr/>
            </a:lvl7pPr>
            <a:lvl8pPr marL="3657600" lvl="7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○"/>
              <a:defRPr/>
            </a:lvl8pPr>
            <a:lvl9pPr marL="4114800" lvl="8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■"/>
              <a:defRPr/>
            </a:lvl9pPr>
          </a:lstStyle>
          <a:p>
            <a:endParaRPr/>
          </a:p>
        </p:txBody>
      </p:sp>
      <p:sp>
        <p:nvSpPr>
          <p:cNvPr id="197" name="Google Shape;197;p32"/>
          <p:cNvSpPr txBox="1">
            <a:spLocks noGrp="1"/>
          </p:cNvSpPr>
          <p:nvPr>
            <p:ph type="subTitle" idx="9"/>
          </p:nvPr>
        </p:nvSpPr>
        <p:spPr>
          <a:xfrm>
            <a:off x="4014725" y="2028875"/>
            <a:ext cx="1374300" cy="62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"/>
              <a:buFont typeface="Inter SemiBold"/>
              <a:buNone/>
              <a:defRPr sz="1200"/>
            </a:lvl1pPr>
            <a:lvl2pPr lvl="1" algn="ctr"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2pPr>
            <a:lvl3pPr lvl="2" algn="ctr"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3pPr>
            <a:lvl4pPr lvl="3" algn="ctr"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4pPr>
            <a:lvl5pPr lvl="4" algn="ctr"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5pPr>
            <a:lvl6pPr lvl="5" algn="ctr"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6pPr>
            <a:lvl7pPr lvl="6" algn="ctr"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7pPr>
            <a:lvl8pPr lvl="7" algn="ctr"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8pPr>
            <a:lvl9pPr lvl="8" algn="ctr"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9pPr>
          </a:lstStyle>
          <a:p>
            <a:endParaRPr/>
          </a:p>
        </p:txBody>
      </p:sp>
      <p:sp>
        <p:nvSpPr>
          <p:cNvPr id="198" name="Google Shape;198;p32"/>
          <p:cNvSpPr txBox="1">
            <a:spLocks noGrp="1"/>
          </p:cNvSpPr>
          <p:nvPr>
            <p:ph type="subTitle" idx="13"/>
          </p:nvPr>
        </p:nvSpPr>
        <p:spPr>
          <a:xfrm>
            <a:off x="5688575" y="2028875"/>
            <a:ext cx="1374300" cy="62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"/>
              <a:buFont typeface="Inter SemiBold"/>
              <a:buNone/>
              <a:defRPr sz="1200"/>
            </a:lvl1pPr>
            <a:lvl2pPr lvl="1" algn="ctr"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2pPr>
            <a:lvl3pPr lvl="2" algn="ctr"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3pPr>
            <a:lvl4pPr lvl="3" algn="ctr"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4pPr>
            <a:lvl5pPr lvl="4" algn="ctr"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5pPr>
            <a:lvl6pPr lvl="5" algn="ctr"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6pPr>
            <a:lvl7pPr lvl="6" algn="ctr"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7pPr>
            <a:lvl8pPr lvl="7" algn="ctr"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8pPr>
            <a:lvl9pPr lvl="8" algn="ctr"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9pPr>
          </a:lstStyle>
          <a:p>
            <a:endParaRPr/>
          </a:p>
        </p:txBody>
      </p:sp>
      <p:sp>
        <p:nvSpPr>
          <p:cNvPr id="199" name="Google Shape;199;p32"/>
          <p:cNvSpPr txBox="1">
            <a:spLocks noGrp="1"/>
          </p:cNvSpPr>
          <p:nvPr>
            <p:ph type="subTitle" idx="14"/>
          </p:nvPr>
        </p:nvSpPr>
        <p:spPr>
          <a:xfrm>
            <a:off x="7362425" y="2028875"/>
            <a:ext cx="1374300" cy="62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"/>
              <a:buFont typeface="Inter SemiBold"/>
              <a:buNone/>
              <a:defRPr sz="1200"/>
            </a:lvl1pPr>
            <a:lvl2pPr lvl="1" algn="ctr"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2pPr>
            <a:lvl3pPr lvl="2" algn="ctr"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3pPr>
            <a:lvl4pPr lvl="3" algn="ctr"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4pPr>
            <a:lvl5pPr lvl="4" algn="ctr"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5pPr>
            <a:lvl6pPr lvl="5" algn="ctr"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6pPr>
            <a:lvl7pPr lvl="6" algn="ctr"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7pPr>
            <a:lvl8pPr lvl="7" algn="ctr"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8pPr>
            <a:lvl9pPr lvl="8" algn="ctr"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9pPr>
          </a:lstStyle>
          <a:p>
            <a:endParaRPr/>
          </a:p>
        </p:txBody>
      </p:sp>
      <p:sp>
        <p:nvSpPr>
          <p:cNvPr id="200" name="Google Shape;200;p32"/>
          <p:cNvSpPr txBox="1">
            <a:spLocks noGrp="1"/>
          </p:cNvSpPr>
          <p:nvPr>
            <p:ph type="subTitle" idx="15"/>
          </p:nvPr>
        </p:nvSpPr>
        <p:spPr>
          <a:xfrm>
            <a:off x="4014725" y="4067725"/>
            <a:ext cx="1374300" cy="62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"/>
              <a:buFont typeface="Inter SemiBold"/>
              <a:buNone/>
              <a:defRPr sz="1200"/>
            </a:lvl1pPr>
            <a:lvl2pPr lvl="1" algn="ctr"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2pPr>
            <a:lvl3pPr lvl="2" algn="ctr"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3pPr>
            <a:lvl4pPr lvl="3" algn="ctr"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4pPr>
            <a:lvl5pPr lvl="4" algn="ctr"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5pPr>
            <a:lvl6pPr lvl="5" algn="ctr"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6pPr>
            <a:lvl7pPr lvl="6" algn="ctr"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7pPr>
            <a:lvl8pPr lvl="7" algn="ctr"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8pPr>
            <a:lvl9pPr lvl="8" algn="ctr"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9pPr>
          </a:lstStyle>
          <a:p>
            <a:endParaRPr/>
          </a:p>
        </p:txBody>
      </p:sp>
      <p:sp>
        <p:nvSpPr>
          <p:cNvPr id="201" name="Google Shape;201;p32"/>
          <p:cNvSpPr txBox="1">
            <a:spLocks noGrp="1"/>
          </p:cNvSpPr>
          <p:nvPr>
            <p:ph type="subTitle" idx="16"/>
          </p:nvPr>
        </p:nvSpPr>
        <p:spPr>
          <a:xfrm>
            <a:off x="5688575" y="4067725"/>
            <a:ext cx="1374300" cy="62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"/>
              <a:buFont typeface="Inter SemiBold"/>
              <a:buNone/>
              <a:defRPr sz="1200"/>
            </a:lvl1pPr>
            <a:lvl2pPr lvl="1" algn="ctr"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2pPr>
            <a:lvl3pPr lvl="2" algn="ctr"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3pPr>
            <a:lvl4pPr lvl="3" algn="ctr"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4pPr>
            <a:lvl5pPr lvl="4" algn="ctr"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5pPr>
            <a:lvl6pPr lvl="5" algn="ctr"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6pPr>
            <a:lvl7pPr lvl="6" algn="ctr"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7pPr>
            <a:lvl8pPr lvl="7" algn="ctr"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8pPr>
            <a:lvl9pPr lvl="8" algn="ctr"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9pPr>
          </a:lstStyle>
          <a:p>
            <a:endParaRPr/>
          </a:p>
        </p:txBody>
      </p:sp>
      <p:sp>
        <p:nvSpPr>
          <p:cNvPr id="202" name="Google Shape;202;p32"/>
          <p:cNvSpPr txBox="1">
            <a:spLocks noGrp="1"/>
          </p:cNvSpPr>
          <p:nvPr>
            <p:ph type="subTitle" idx="17"/>
          </p:nvPr>
        </p:nvSpPr>
        <p:spPr>
          <a:xfrm>
            <a:off x="7362425" y="4067725"/>
            <a:ext cx="1374300" cy="62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"/>
              <a:buFont typeface="Inter SemiBold"/>
              <a:buNone/>
              <a:defRPr sz="1200"/>
            </a:lvl1pPr>
            <a:lvl2pPr lvl="1" algn="ctr"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2pPr>
            <a:lvl3pPr lvl="2" algn="ctr"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3pPr>
            <a:lvl4pPr lvl="3" algn="ctr"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4pPr>
            <a:lvl5pPr lvl="4" algn="ctr"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5pPr>
            <a:lvl6pPr lvl="5" algn="ctr"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6pPr>
            <a:lvl7pPr lvl="6" algn="ctr"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7pPr>
            <a:lvl8pPr lvl="7" algn="ctr"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8pPr>
            <a:lvl9pPr lvl="8" algn="ctr"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9pPr>
          </a:lstStyle>
          <a:p>
            <a:endParaRPr/>
          </a:p>
        </p:txBody>
      </p:sp>
      <p:sp>
        <p:nvSpPr>
          <p:cNvPr id="203" name="Google Shape;203;p32"/>
          <p:cNvSpPr txBox="1">
            <a:spLocks noGrp="1"/>
          </p:cNvSpPr>
          <p:nvPr>
            <p:ph type="sldNum" idx="12"/>
          </p:nvPr>
        </p:nvSpPr>
        <p:spPr>
          <a:xfrm>
            <a:off x="420872" y="203200"/>
            <a:ext cx="42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buNone/>
              <a:defRPr sz="8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lvl="1" algn="ctr">
              <a:buNone/>
              <a:defRPr sz="8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2pPr>
            <a:lvl3pPr lvl="2" algn="ctr">
              <a:buNone/>
              <a:defRPr sz="8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3pPr>
            <a:lvl4pPr lvl="3" algn="ctr">
              <a:buNone/>
              <a:defRPr sz="8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4pPr>
            <a:lvl5pPr lvl="4" algn="ctr">
              <a:buNone/>
              <a:defRPr sz="8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5pPr>
            <a:lvl6pPr lvl="5" algn="ctr">
              <a:buNone/>
              <a:defRPr sz="8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6pPr>
            <a:lvl7pPr lvl="6" algn="ctr">
              <a:buNone/>
              <a:defRPr sz="8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7pPr>
            <a:lvl8pPr lvl="7" algn="ctr">
              <a:buNone/>
              <a:defRPr sz="8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8pPr>
            <a:lvl9pPr lvl="8" algn="ctr">
              <a:buNone/>
              <a:defRPr sz="8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Gallery">
  <p:cSld name="CUSTOM_1_1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3"/>
          <p:cNvSpPr>
            <a:spLocks noGrp="1"/>
          </p:cNvSpPr>
          <p:nvPr>
            <p:ph type="pic" idx="2"/>
          </p:nvPr>
        </p:nvSpPr>
        <p:spPr>
          <a:xfrm>
            <a:off x="228625" y="592625"/>
            <a:ext cx="2205000" cy="1215600"/>
          </a:xfrm>
          <a:prstGeom prst="roundRect">
            <a:avLst>
              <a:gd name="adj" fmla="val 3655"/>
            </a:avLst>
          </a:prstGeom>
          <a:noFill/>
          <a:ln>
            <a:noFill/>
          </a:ln>
        </p:spPr>
      </p:sp>
      <p:sp>
        <p:nvSpPr>
          <p:cNvPr id="206" name="Google Shape;206;p33"/>
          <p:cNvSpPr>
            <a:spLocks noGrp="1"/>
          </p:cNvSpPr>
          <p:nvPr>
            <p:ph type="pic" idx="3"/>
          </p:nvPr>
        </p:nvSpPr>
        <p:spPr>
          <a:xfrm>
            <a:off x="3931925" y="592625"/>
            <a:ext cx="2205000" cy="1215600"/>
          </a:xfrm>
          <a:prstGeom prst="roundRect">
            <a:avLst>
              <a:gd name="adj" fmla="val 3655"/>
            </a:avLst>
          </a:prstGeom>
          <a:noFill/>
          <a:ln>
            <a:noFill/>
          </a:ln>
        </p:spPr>
      </p:sp>
      <p:sp>
        <p:nvSpPr>
          <p:cNvPr id="207" name="Google Shape;207;p33"/>
          <p:cNvSpPr>
            <a:spLocks noGrp="1"/>
          </p:cNvSpPr>
          <p:nvPr>
            <p:ph type="pic" idx="4"/>
          </p:nvPr>
        </p:nvSpPr>
        <p:spPr>
          <a:xfrm>
            <a:off x="7635600" y="592625"/>
            <a:ext cx="1135200" cy="1215600"/>
          </a:xfrm>
          <a:prstGeom prst="roundRect">
            <a:avLst>
              <a:gd name="adj" fmla="val 3655"/>
            </a:avLst>
          </a:prstGeom>
          <a:noFill/>
          <a:ln>
            <a:noFill/>
          </a:ln>
        </p:spPr>
      </p:sp>
      <p:sp>
        <p:nvSpPr>
          <p:cNvPr id="208" name="Google Shape;208;p33"/>
          <p:cNvSpPr>
            <a:spLocks noGrp="1"/>
          </p:cNvSpPr>
          <p:nvPr>
            <p:ph type="pic" idx="5"/>
          </p:nvPr>
        </p:nvSpPr>
        <p:spPr>
          <a:xfrm>
            <a:off x="2575300" y="593225"/>
            <a:ext cx="1215000" cy="1215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209" name="Google Shape;209;p33"/>
          <p:cNvSpPr>
            <a:spLocks noGrp="1"/>
          </p:cNvSpPr>
          <p:nvPr>
            <p:ph type="pic" idx="6"/>
          </p:nvPr>
        </p:nvSpPr>
        <p:spPr>
          <a:xfrm>
            <a:off x="6278800" y="593225"/>
            <a:ext cx="1215000" cy="1215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210" name="Google Shape;210;p33"/>
          <p:cNvSpPr>
            <a:spLocks noGrp="1"/>
          </p:cNvSpPr>
          <p:nvPr>
            <p:ph type="pic" idx="7"/>
          </p:nvPr>
        </p:nvSpPr>
        <p:spPr>
          <a:xfrm>
            <a:off x="228613" y="1964250"/>
            <a:ext cx="1215000" cy="1215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211" name="Google Shape;211;p33"/>
          <p:cNvSpPr>
            <a:spLocks noGrp="1"/>
          </p:cNvSpPr>
          <p:nvPr>
            <p:ph type="pic" idx="8"/>
          </p:nvPr>
        </p:nvSpPr>
        <p:spPr>
          <a:xfrm>
            <a:off x="1545425" y="1963950"/>
            <a:ext cx="2205000" cy="1215600"/>
          </a:xfrm>
          <a:prstGeom prst="roundRect">
            <a:avLst>
              <a:gd name="adj" fmla="val 3655"/>
            </a:avLst>
          </a:prstGeom>
          <a:noFill/>
          <a:ln>
            <a:noFill/>
          </a:ln>
        </p:spPr>
      </p:sp>
      <p:sp>
        <p:nvSpPr>
          <p:cNvPr id="212" name="Google Shape;212;p33"/>
          <p:cNvSpPr>
            <a:spLocks noGrp="1"/>
          </p:cNvSpPr>
          <p:nvPr>
            <p:ph type="pic" idx="9"/>
          </p:nvPr>
        </p:nvSpPr>
        <p:spPr>
          <a:xfrm>
            <a:off x="3932063" y="1963950"/>
            <a:ext cx="1135200" cy="1215600"/>
          </a:xfrm>
          <a:prstGeom prst="roundRect">
            <a:avLst>
              <a:gd name="adj" fmla="val 3655"/>
            </a:avLst>
          </a:prstGeom>
          <a:noFill/>
          <a:ln>
            <a:noFill/>
          </a:ln>
        </p:spPr>
      </p:sp>
      <p:sp>
        <p:nvSpPr>
          <p:cNvPr id="213" name="Google Shape;213;p33"/>
          <p:cNvSpPr>
            <a:spLocks noGrp="1"/>
          </p:cNvSpPr>
          <p:nvPr>
            <p:ph type="pic" idx="13"/>
          </p:nvPr>
        </p:nvSpPr>
        <p:spPr>
          <a:xfrm>
            <a:off x="5248888" y="1963950"/>
            <a:ext cx="2205000" cy="1215600"/>
          </a:xfrm>
          <a:prstGeom prst="roundRect">
            <a:avLst>
              <a:gd name="adj" fmla="val 3655"/>
            </a:avLst>
          </a:prstGeom>
          <a:noFill/>
          <a:ln>
            <a:noFill/>
          </a:ln>
        </p:spPr>
      </p:sp>
      <p:sp>
        <p:nvSpPr>
          <p:cNvPr id="214" name="Google Shape;214;p33"/>
          <p:cNvSpPr>
            <a:spLocks noGrp="1"/>
          </p:cNvSpPr>
          <p:nvPr>
            <p:ph type="pic" idx="14"/>
          </p:nvPr>
        </p:nvSpPr>
        <p:spPr>
          <a:xfrm>
            <a:off x="7555713" y="1964250"/>
            <a:ext cx="1215000" cy="1215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215" name="Google Shape;215;p33"/>
          <p:cNvSpPr>
            <a:spLocks noGrp="1"/>
          </p:cNvSpPr>
          <p:nvPr>
            <p:ph type="pic" idx="15"/>
          </p:nvPr>
        </p:nvSpPr>
        <p:spPr>
          <a:xfrm>
            <a:off x="228625" y="3335275"/>
            <a:ext cx="2205000" cy="1215600"/>
          </a:xfrm>
          <a:prstGeom prst="roundRect">
            <a:avLst>
              <a:gd name="adj" fmla="val 3655"/>
            </a:avLst>
          </a:prstGeom>
          <a:noFill/>
          <a:ln>
            <a:noFill/>
          </a:ln>
        </p:spPr>
      </p:sp>
      <p:sp>
        <p:nvSpPr>
          <p:cNvPr id="216" name="Google Shape;216;p33"/>
          <p:cNvSpPr>
            <a:spLocks noGrp="1"/>
          </p:cNvSpPr>
          <p:nvPr>
            <p:ph type="pic" idx="16"/>
          </p:nvPr>
        </p:nvSpPr>
        <p:spPr>
          <a:xfrm>
            <a:off x="3931925" y="3335275"/>
            <a:ext cx="2205000" cy="1215600"/>
          </a:xfrm>
          <a:prstGeom prst="roundRect">
            <a:avLst>
              <a:gd name="adj" fmla="val 3655"/>
            </a:avLst>
          </a:prstGeom>
          <a:noFill/>
          <a:ln>
            <a:noFill/>
          </a:ln>
        </p:spPr>
      </p:sp>
      <p:sp>
        <p:nvSpPr>
          <p:cNvPr id="217" name="Google Shape;217;p33"/>
          <p:cNvSpPr>
            <a:spLocks noGrp="1"/>
          </p:cNvSpPr>
          <p:nvPr>
            <p:ph type="pic" idx="17"/>
          </p:nvPr>
        </p:nvSpPr>
        <p:spPr>
          <a:xfrm>
            <a:off x="7635600" y="3335275"/>
            <a:ext cx="1135200" cy="1215600"/>
          </a:xfrm>
          <a:prstGeom prst="roundRect">
            <a:avLst>
              <a:gd name="adj" fmla="val 3655"/>
            </a:avLst>
          </a:prstGeom>
          <a:noFill/>
          <a:ln>
            <a:noFill/>
          </a:ln>
        </p:spPr>
      </p:sp>
      <p:sp>
        <p:nvSpPr>
          <p:cNvPr id="218" name="Google Shape;218;p33"/>
          <p:cNvSpPr>
            <a:spLocks noGrp="1"/>
          </p:cNvSpPr>
          <p:nvPr>
            <p:ph type="pic" idx="18"/>
          </p:nvPr>
        </p:nvSpPr>
        <p:spPr>
          <a:xfrm>
            <a:off x="2575300" y="3335875"/>
            <a:ext cx="1215000" cy="1215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219" name="Google Shape;219;p33"/>
          <p:cNvSpPr>
            <a:spLocks noGrp="1"/>
          </p:cNvSpPr>
          <p:nvPr>
            <p:ph type="pic" idx="19"/>
          </p:nvPr>
        </p:nvSpPr>
        <p:spPr>
          <a:xfrm>
            <a:off x="6278800" y="3335875"/>
            <a:ext cx="1215000" cy="1215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220" name="Google Shape;220;p33"/>
          <p:cNvSpPr txBox="1"/>
          <p:nvPr/>
        </p:nvSpPr>
        <p:spPr>
          <a:xfrm>
            <a:off x="420872" y="203200"/>
            <a:ext cx="42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8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rPr>
              <a:t>‹#›</a:t>
            </a:fld>
            <a:endParaRPr sz="800">
              <a:solidFill>
                <a:schemeClr val="lt2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cxnSp>
        <p:nvCxnSpPr>
          <p:cNvPr id="221" name="Google Shape;221;p33"/>
          <p:cNvCxnSpPr/>
          <p:nvPr/>
        </p:nvCxnSpPr>
        <p:spPr>
          <a:xfrm rot="10800000">
            <a:off x="560525" y="279400"/>
            <a:ext cx="1494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_4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4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24" name="Google Shape;224;p34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25" name="Google Shape;225;p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_HEADER_1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5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28" name="Google Shape;228;p3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TITLE_AND_BODY_1"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231" name="Google Shape;231;p3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232" name="Google Shape;232;p3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>
  <p:cSld name="TITLE_AND_TWO_COLUMNS_1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235" name="Google Shape;235;p3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236" name="Google Shape;236;p37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237" name="Google Shape;237;p3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_ONLY_1"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3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3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_1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3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43" name="Google Shape;243;p39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244" name="Google Shape;244;p3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_1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40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47" name="Google Shape;247;p4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_1_1"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41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41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251" name="Google Shape;251;p41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52" name="Google Shape;252;p41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253" name="Google Shape;253;p4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_1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</a:lstStyle>
          <a:p>
            <a:endParaRPr/>
          </a:p>
        </p:txBody>
      </p:sp>
      <p:sp>
        <p:nvSpPr>
          <p:cNvPr id="256" name="Google Shape;256;p4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_1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43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59" name="Google Shape;259;p43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ctr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 algn="ctr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 algn="ctr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 algn="ctr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 algn="ctr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 algn="ctr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 algn="ctr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 algn="ctr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 algn="ctr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260" name="Google Shape;260;p4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_1">
  <p:cSld name="BLANK_1"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4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CUSTOM_7_1"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45"/>
          <p:cNvSpPr txBox="1">
            <a:spLocks noGrp="1"/>
          </p:cNvSpPr>
          <p:nvPr>
            <p:ph type="title"/>
          </p:nvPr>
        </p:nvSpPr>
        <p:spPr>
          <a:xfrm>
            <a:off x="677325" y="1832775"/>
            <a:ext cx="3217200" cy="148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265" name="Google Shape;265;p4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66" name="Google Shape;266;p45"/>
          <p:cNvSpPr txBox="1">
            <a:spLocks noGrp="1"/>
          </p:cNvSpPr>
          <p:nvPr>
            <p:ph type="subTitle" idx="1"/>
          </p:nvPr>
        </p:nvSpPr>
        <p:spPr>
          <a:xfrm>
            <a:off x="4406650" y="393750"/>
            <a:ext cx="44097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67" name="Google Shape;267;p45"/>
          <p:cNvSpPr txBox="1">
            <a:spLocks noGrp="1"/>
          </p:cNvSpPr>
          <p:nvPr>
            <p:ph type="subTitle" idx="2"/>
          </p:nvPr>
        </p:nvSpPr>
        <p:spPr>
          <a:xfrm>
            <a:off x="4406650" y="1151705"/>
            <a:ext cx="44097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68" name="Google Shape;268;p45"/>
          <p:cNvSpPr txBox="1">
            <a:spLocks noGrp="1"/>
          </p:cNvSpPr>
          <p:nvPr>
            <p:ph type="subTitle" idx="3"/>
          </p:nvPr>
        </p:nvSpPr>
        <p:spPr>
          <a:xfrm>
            <a:off x="4406650" y="3425570"/>
            <a:ext cx="44097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69" name="Google Shape;269;p45"/>
          <p:cNvSpPr txBox="1">
            <a:spLocks noGrp="1"/>
          </p:cNvSpPr>
          <p:nvPr>
            <p:ph type="subTitle" idx="4"/>
          </p:nvPr>
        </p:nvSpPr>
        <p:spPr>
          <a:xfrm>
            <a:off x="4406650" y="1909660"/>
            <a:ext cx="44097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70" name="Google Shape;270;p45"/>
          <p:cNvSpPr txBox="1">
            <a:spLocks noGrp="1"/>
          </p:cNvSpPr>
          <p:nvPr>
            <p:ph type="subTitle" idx="5"/>
          </p:nvPr>
        </p:nvSpPr>
        <p:spPr>
          <a:xfrm>
            <a:off x="4406650" y="4183525"/>
            <a:ext cx="44097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71" name="Google Shape;271;p45"/>
          <p:cNvSpPr txBox="1">
            <a:spLocks noGrp="1"/>
          </p:cNvSpPr>
          <p:nvPr>
            <p:ph type="subTitle" idx="6"/>
          </p:nvPr>
        </p:nvSpPr>
        <p:spPr>
          <a:xfrm>
            <a:off x="4406650" y="2667615"/>
            <a:ext cx="44097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body and image">
  <p:cSld name="CUSTOM_8_1"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4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4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473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275" name="Google Shape;275;p46"/>
          <p:cNvSpPr>
            <a:spLocks noGrp="1"/>
          </p:cNvSpPr>
          <p:nvPr>
            <p:ph type="pic" idx="2"/>
          </p:nvPr>
        </p:nvSpPr>
        <p:spPr>
          <a:xfrm>
            <a:off x="4992024" y="1152775"/>
            <a:ext cx="3840300" cy="3416400"/>
          </a:xfrm>
          <a:prstGeom prst="rect">
            <a:avLst/>
          </a:prstGeom>
          <a:noFill/>
          <a:ln>
            <a:noFill/>
          </a:ln>
        </p:spPr>
      </p:sp>
      <p:sp>
        <p:nvSpPr>
          <p:cNvPr id="276" name="Google Shape;276;p4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big ideas">
  <p:cSld name="CUSTOM_1_2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4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79" name="Google Shape;279;p47"/>
          <p:cNvSpPr txBox="1">
            <a:spLocks noGrp="1"/>
          </p:cNvSpPr>
          <p:nvPr>
            <p:ph type="title"/>
          </p:nvPr>
        </p:nvSpPr>
        <p:spPr>
          <a:xfrm>
            <a:off x="483175" y="450025"/>
            <a:ext cx="8184600" cy="75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80" name="Google Shape;280;p47"/>
          <p:cNvSpPr txBox="1">
            <a:spLocks noGrp="1"/>
          </p:cNvSpPr>
          <p:nvPr>
            <p:ph type="body" idx="1"/>
          </p:nvPr>
        </p:nvSpPr>
        <p:spPr>
          <a:xfrm>
            <a:off x="483150" y="2237788"/>
            <a:ext cx="3619800" cy="23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281" name="Google Shape;281;p47"/>
          <p:cNvSpPr txBox="1">
            <a:spLocks noGrp="1"/>
          </p:cNvSpPr>
          <p:nvPr>
            <p:ph type="body" idx="2"/>
          </p:nvPr>
        </p:nvSpPr>
        <p:spPr>
          <a:xfrm>
            <a:off x="5048000" y="2237788"/>
            <a:ext cx="3619800" cy="23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282" name="Google Shape;282;p47"/>
          <p:cNvSpPr txBox="1">
            <a:spLocks noGrp="1"/>
          </p:cNvSpPr>
          <p:nvPr>
            <p:ph type="subTitle" idx="3"/>
          </p:nvPr>
        </p:nvSpPr>
        <p:spPr>
          <a:xfrm>
            <a:off x="483150" y="1336161"/>
            <a:ext cx="36198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83" name="Google Shape;283;p47"/>
          <p:cNvSpPr txBox="1">
            <a:spLocks noGrp="1"/>
          </p:cNvSpPr>
          <p:nvPr>
            <p:ph type="subTitle" idx="4"/>
          </p:nvPr>
        </p:nvSpPr>
        <p:spPr>
          <a:xfrm>
            <a:off x="5048000" y="1336161"/>
            <a:ext cx="36198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big ideas">
  <p:cSld name="CUSTOM_2_2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4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86" name="Google Shape;286;p48"/>
          <p:cNvSpPr txBox="1">
            <a:spLocks noGrp="1"/>
          </p:cNvSpPr>
          <p:nvPr>
            <p:ph type="body" idx="1"/>
          </p:nvPr>
        </p:nvSpPr>
        <p:spPr>
          <a:xfrm>
            <a:off x="483175" y="2417500"/>
            <a:ext cx="2455500" cy="23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287" name="Google Shape;287;p48"/>
          <p:cNvSpPr txBox="1">
            <a:spLocks noGrp="1"/>
          </p:cNvSpPr>
          <p:nvPr>
            <p:ph type="body" idx="2"/>
          </p:nvPr>
        </p:nvSpPr>
        <p:spPr>
          <a:xfrm>
            <a:off x="3347725" y="2417500"/>
            <a:ext cx="2455500" cy="23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288" name="Google Shape;288;p48"/>
          <p:cNvSpPr txBox="1">
            <a:spLocks noGrp="1"/>
          </p:cNvSpPr>
          <p:nvPr>
            <p:ph type="body" idx="3"/>
          </p:nvPr>
        </p:nvSpPr>
        <p:spPr>
          <a:xfrm>
            <a:off x="6212275" y="2417500"/>
            <a:ext cx="2455500" cy="23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289" name="Google Shape;289;p48"/>
          <p:cNvSpPr txBox="1">
            <a:spLocks noGrp="1"/>
          </p:cNvSpPr>
          <p:nvPr>
            <p:ph type="title"/>
          </p:nvPr>
        </p:nvSpPr>
        <p:spPr>
          <a:xfrm>
            <a:off x="483175" y="450025"/>
            <a:ext cx="8184600" cy="75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90" name="Google Shape;290;p48"/>
          <p:cNvSpPr txBox="1">
            <a:spLocks noGrp="1"/>
          </p:cNvSpPr>
          <p:nvPr>
            <p:ph type="subTitle" idx="4"/>
          </p:nvPr>
        </p:nvSpPr>
        <p:spPr>
          <a:xfrm>
            <a:off x="483175" y="1336150"/>
            <a:ext cx="2455500" cy="77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91" name="Google Shape;291;p48"/>
          <p:cNvSpPr txBox="1">
            <a:spLocks noGrp="1"/>
          </p:cNvSpPr>
          <p:nvPr>
            <p:ph type="subTitle" idx="5"/>
          </p:nvPr>
        </p:nvSpPr>
        <p:spPr>
          <a:xfrm>
            <a:off x="3347725" y="1336150"/>
            <a:ext cx="2455500" cy="77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92" name="Google Shape;292;p48"/>
          <p:cNvSpPr txBox="1">
            <a:spLocks noGrp="1"/>
          </p:cNvSpPr>
          <p:nvPr>
            <p:ph type="subTitle" idx="6"/>
          </p:nvPr>
        </p:nvSpPr>
        <p:spPr>
          <a:xfrm>
            <a:off x="6212275" y="1336150"/>
            <a:ext cx="2455500" cy="77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big ideas">
  <p:cSld name="CUSTOM_3_1"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4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95" name="Google Shape;295;p49"/>
          <p:cNvSpPr txBox="1">
            <a:spLocks noGrp="1"/>
          </p:cNvSpPr>
          <p:nvPr>
            <p:ph type="body" idx="1"/>
          </p:nvPr>
        </p:nvSpPr>
        <p:spPr>
          <a:xfrm>
            <a:off x="366725" y="1759093"/>
            <a:ext cx="3838500" cy="113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296" name="Google Shape;296;p49"/>
          <p:cNvSpPr txBox="1">
            <a:spLocks noGrp="1"/>
          </p:cNvSpPr>
          <p:nvPr>
            <p:ph type="body" idx="2"/>
          </p:nvPr>
        </p:nvSpPr>
        <p:spPr>
          <a:xfrm>
            <a:off x="4938725" y="1759093"/>
            <a:ext cx="3838500" cy="113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297" name="Google Shape;297;p49"/>
          <p:cNvSpPr txBox="1">
            <a:spLocks noGrp="1"/>
          </p:cNvSpPr>
          <p:nvPr>
            <p:ph type="body" idx="3"/>
          </p:nvPr>
        </p:nvSpPr>
        <p:spPr>
          <a:xfrm>
            <a:off x="366750" y="3648575"/>
            <a:ext cx="3838500" cy="113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298" name="Google Shape;298;p49"/>
          <p:cNvSpPr txBox="1">
            <a:spLocks noGrp="1"/>
          </p:cNvSpPr>
          <p:nvPr>
            <p:ph type="body" idx="4"/>
          </p:nvPr>
        </p:nvSpPr>
        <p:spPr>
          <a:xfrm>
            <a:off x="4938750" y="3648575"/>
            <a:ext cx="3838500" cy="113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299" name="Google Shape;299;p49"/>
          <p:cNvSpPr txBox="1">
            <a:spLocks noGrp="1"/>
          </p:cNvSpPr>
          <p:nvPr>
            <p:ph type="title"/>
          </p:nvPr>
        </p:nvSpPr>
        <p:spPr>
          <a:xfrm>
            <a:off x="366750" y="450025"/>
            <a:ext cx="8184600" cy="75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300" name="Google Shape;300;p49"/>
          <p:cNvSpPr txBox="1">
            <a:spLocks noGrp="1"/>
          </p:cNvSpPr>
          <p:nvPr>
            <p:ph type="subTitle" idx="5"/>
          </p:nvPr>
        </p:nvSpPr>
        <p:spPr>
          <a:xfrm>
            <a:off x="366763" y="1277907"/>
            <a:ext cx="3838500" cy="4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01" name="Google Shape;301;p49"/>
          <p:cNvSpPr txBox="1">
            <a:spLocks noGrp="1"/>
          </p:cNvSpPr>
          <p:nvPr>
            <p:ph type="subTitle" idx="6"/>
          </p:nvPr>
        </p:nvSpPr>
        <p:spPr>
          <a:xfrm>
            <a:off x="4938738" y="1277907"/>
            <a:ext cx="3838500" cy="4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02" name="Google Shape;302;p49"/>
          <p:cNvSpPr txBox="1">
            <a:spLocks noGrp="1"/>
          </p:cNvSpPr>
          <p:nvPr>
            <p:ph type="subTitle" idx="7"/>
          </p:nvPr>
        </p:nvSpPr>
        <p:spPr>
          <a:xfrm>
            <a:off x="4938761" y="3167363"/>
            <a:ext cx="3838500" cy="4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03" name="Google Shape;303;p49"/>
          <p:cNvSpPr txBox="1">
            <a:spLocks noGrp="1"/>
          </p:cNvSpPr>
          <p:nvPr>
            <p:ph type="subTitle" idx="8"/>
          </p:nvPr>
        </p:nvSpPr>
        <p:spPr>
          <a:xfrm>
            <a:off x="366750" y="3167363"/>
            <a:ext cx="3838500" cy="4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image">
  <p:cSld name="TITLE_ONLY_1_1"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5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5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07" name="Google Shape;307;p50"/>
          <p:cNvSpPr>
            <a:spLocks noGrp="1"/>
          </p:cNvSpPr>
          <p:nvPr>
            <p:ph type="pic" idx="2"/>
          </p:nvPr>
        </p:nvSpPr>
        <p:spPr>
          <a:xfrm>
            <a:off x="311700" y="1170425"/>
            <a:ext cx="8520600" cy="34929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storyboards">
  <p:cSld name="CUSTOM_4_1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51"/>
          <p:cNvSpPr txBox="1">
            <a:spLocks noGrp="1"/>
          </p:cNvSpPr>
          <p:nvPr>
            <p:ph type="body" idx="1"/>
          </p:nvPr>
        </p:nvSpPr>
        <p:spPr>
          <a:xfrm>
            <a:off x="311700" y="4080225"/>
            <a:ext cx="4027500" cy="9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310" name="Google Shape;310;p51"/>
          <p:cNvSpPr>
            <a:spLocks noGrp="1"/>
          </p:cNvSpPr>
          <p:nvPr>
            <p:ph type="pic" idx="2"/>
          </p:nvPr>
        </p:nvSpPr>
        <p:spPr>
          <a:xfrm>
            <a:off x="4804825" y="1133300"/>
            <a:ext cx="4027500" cy="2392800"/>
          </a:xfrm>
          <a:prstGeom prst="rect">
            <a:avLst/>
          </a:prstGeom>
          <a:noFill/>
          <a:ln>
            <a:noFill/>
          </a:ln>
        </p:spPr>
      </p:sp>
      <p:sp>
        <p:nvSpPr>
          <p:cNvPr id="311" name="Google Shape;311;p51"/>
          <p:cNvSpPr>
            <a:spLocks noGrp="1"/>
          </p:cNvSpPr>
          <p:nvPr>
            <p:ph type="pic" idx="3"/>
          </p:nvPr>
        </p:nvSpPr>
        <p:spPr>
          <a:xfrm>
            <a:off x="311725" y="1133300"/>
            <a:ext cx="4027500" cy="2392800"/>
          </a:xfrm>
          <a:prstGeom prst="rect">
            <a:avLst/>
          </a:prstGeom>
          <a:noFill/>
          <a:ln>
            <a:noFill/>
          </a:ln>
        </p:spPr>
      </p:sp>
      <p:sp>
        <p:nvSpPr>
          <p:cNvPr id="312" name="Google Shape;312;p51"/>
          <p:cNvSpPr txBox="1">
            <a:spLocks noGrp="1"/>
          </p:cNvSpPr>
          <p:nvPr>
            <p:ph type="body" idx="4"/>
          </p:nvPr>
        </p:nvSpPr>
        <p:spPr>
          <a:xfrm>
            <a:off x="4804825" y="4080225"/>
            <a:ext cx="4027500" cy="9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313" name="Google Shape;313;p5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14" name="Google Shape;314;p5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315" name="Google Shape;315;p51"/>
          <p:cNvSpPr txBox="1">
            <a:spLocks noGrp="1"/>
          </p:cNvSpPr>
          <p:nvPr>
            <p:ph type="subTitle" idx="5"/>
          </p:nvPr>
        </p:nvSpPr>
        <p:spPr>
          <a:xfrm>
            <a:off x="311725" y="3582900"/>
            <a:ext cx="4027500" cy="4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51"/>
          <p:cNvSpPr txBox="1">
            <a:spLocks noGrp="1"/>
          </p:cNvSpPr>
          <p:nvPr>
            <p:ph type="subTitle" idx="6"/>
          </p:nvPr>
        </p:nvSpPr>
        <p:spPr>
          <a:xfrm>
            <a:off x="4804825" y="3582900"/>
            <a:ext cx="4027500" cy="4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storyboards">
  <p:cSld name="CUSTOM_4_1_1"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52"/>
          <p:cNvSpPr txBox="1">
            <a:spLocks noGrp="1"/>
          </p:cNvSpPr>
          <p:nvPr>
            <p:ph type="body" idx="1"/>
          </p:nvPr>
        </p:nvSpPr>
        <p:spPr>
          <a:xfrm>
            <a:off x="311700" y="3911700"/>
            <a:ext cx="2627100" cy="101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319" name="Google Shape;319;p52"/>
          <p:cNvSpPr>
            <a:spLocks noGrp="1"/>
          </p:cNvSpPr>
          <p:nvPr>
            <p:ph type="pic" idx="2"/>
          </p:nvPr>
        </p:nvSpPr>
        <p:spPr>
          <a:xfrm>
            <a:off x="6205225" y="1128325"/>
            <a:ext cx="2627100" cy="2273100"/>
          </a:xfrm>
          <a:prstGeom prst="rect">
            <a:avLst/>
          </a:prstGeom>
          <a:noFill/>
          <a:ln>
            <a:noFill/>
          </a:ln>
        </p:spPr>
      </p:sp>
      <p:sp>
        <p:nvSpPr>
          <p:cNvPr id="320" name="Google Shape;320;p52"/>
          <p:cNvSpPr>
            <a:spLocks noGrp="1"/>
          </p:cNvSpPr>
          <p:nvPr>
            <p:ph type="pic" idx="3"/>
          </p:nvPr>
        </p:nvSpPr>
        <p:spPr>
          <a:xfrm>
            <a:off x="311725" y="1128325"/>
            <a:ext cx="2627100" cy="2273100"/>
          </a:xfrm>
          <a:prstGeom prst="rect">
            <a:avLst/>
          </a:prstGeom>
          <a:noFill/>
          <a:ln>
            <a:noFill/>
          </a:ln>
        </p:spPr>
      </p:sp>
      <p:sp>
        <p:nvSpPr>
          <p:cNvPr id="321" name="Google Shape;321;p52"/>
          <p:cNvSpPr txBox="1">
            <a:spLocks noGrp="1"/>
          </p:cNvSpPr>
          <p:nvPr>
            <p:ph type="body" idx="4"/>
          </p:nvPr>
        </p:nvSpPr>
        <p:spPr>
          <a:xfrm>
            <a:off x="6205225" y="3911700"/>
            <a:ext cx="2627100" cy="101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322" name="Google Shape;322;p52"/>
          <p:cNvSpPr>
            <a:spLocks noGrp="1"/>
          </p:cNvSpPr>
          <p:nvPr>
            <p:ph type="pic" idx="5"/>
          </p:nvPr>
        </p:nvSpPr>
        <p:spPr>
          <a:xfrm>
            <a:off x="3255250" y="1128325"/>
            <a:ext cx="2627100" cy="2273100"/>
          </a:xfrm>
          <a:prstGeom prst="rect">
            <a:avLst/>
          </a:prstGeom>
          <a:noFill/>
          <a:ln>
            <a:noFill/>
          </a:ln>
        </p:spPr>
      </p:sp>
      <p:sp>
        <p:nvSpPr>
          <p:cNvPr id="323" name="Google Shape;323;p52"/>
          <p:cNvSpPr txBox="1">
            <a:spLocks noGrp="1"/>
          </p:cNvSpPr>
          <p:nvPr>
            <p:ph type="body" idx="6"/>
          </p:nvPr>
        </p:nvSpPr>
        <p:spPr>
          <a:xfrm>
            <a:off x="3255250" y="3911700"/>
            <a:ext cx="2627100" cy="101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324" name="Google Shape;324;p5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25" name="Google Shape;325;p5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326" name="Google Shape;326;p52"/>
          <p:cNvSpPr txBox="1">
            <a:spLocks noGrp="1"/>
          </p:cNvSpPr>
          <p:nvPr>
            <p:ph type="subTitle" idx="7"/>
          </p:nvPr>
        </p:nvSpPr>
        <p:spPr>
          <a:xfrm>
            <a:off x="311725" y="3430500"/>
            <a:ext cx="2627100" cy="4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27" name="Google Shape;327;p52"/>
          <p:cNvSpPr txBox="1">
            <a:spLocks noGrp="1"/>
          </p:cNvSpPr>
          <p:nvPr>
            <p:ph type="subTitle" idx="8"/>
          </p:nvPr>
        </p:nvSpPr>
        <p:spPr>
          <a:xfrm>
            <a:off x="6205225" y="3430500"/>
            <a:ext cx="2627100" cy="4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28" name="Google Shape;328;p52"/>
          <p:cNvSpPr txBox="1">
            <a:spLocks noGrp="1"/>
          </p:cNvSpPr>
          <p:nvPr>
            <p:ph type="subTitle" idx="9"/>
          </p:nvPr>
        </p:nvSpPr>
        <p:spPr>
          <a:xfrm>
            <a:off x="3255250" y="3430500"/>
            <a:ext cx="2627100" cy="4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only">
  <p:cSld name="CUSTOM_5_1"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53"/>
          <p:cNvSpPr>
            <a:spLocks noGrp="1"/>
          </p:cNvSpPr>
          <p:nvPr>
            <p:ph type="pic" idx="2"/>
          </p:nvPr>
        </p:nvSpPr>
        <p:spPr>
          <a:xfrm>
            <a:off x="311700" y="445025"/>
            <a:ext cx="8520600" cy="4218300"/>
          </a:xfrm>
          <a:prstGeom prst="rect">
            <a:avLst/>
          </a:prstGeom>
          <a:noFill/>
          <a:ln>
            <a:noFill/>
          </a:ln>
        </p:spPr>
      </p:sp>
      <p:sp>
        <p:nvSpPr>
          <p:cNvPr id="331" name="Google Shape;331;p5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grid">
  <p:cSld name="CUSTOM_6_1"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5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34" name="Google Shape;334;p54"/>
          <p:cNvSpPr>
            <a:spLocks noGrp="1"/>
          </p:cNvSpPr>
          <p:nvPr>
            <p:ph type="pic" idx="2"/>
          </p:nvPr>
        </p:nvSpPr>
        <p:spPr>
          <a:xfrm>
            <a:off x="3389600" y="118913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335" name="Google Shape;335;p54"/>
          <p:cNvSpPr>
            <a:spLocks noGrp="1"/>
          </p:cNvSpPr>
          <p:nvPr>
            <p:ph type="pic" idx="3"/>
          </p:nvPr>
        </p:nvSpPr>
        <p:spPr>
          <a:xfrm>
            <a:off x="5195935" y="118913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336" name="Google Shape;336;p54"/>
          <p:cNvSpPr>
            <a:spLocks noGrp="1"/>
          </p:cNvSpPr>
          <p:nvPr>
            <p:ph type="pic" idx="4"/>
          </p:nvPr>
        </p:nvSpPr>
        <p:spPr>
          <a:xfrm>
            <a:off x="7002270" y="118913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337" name="Google Shape;337;p54"/>
          <p:cNvSpPr>
            <a:spLocks noGrp="1"/>
          </p:cNvSpPr>
          <p:nvPr>
            <p:ph type="pic" idx="5"/>
          </p:nvPr>
        </p:nvSpPr>
        <p:spPr>
          <a:xfrm>
            <a:off x="3389588" y="1804212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338" name="Google Shape;338;p54"/>
          <p:cNvSpPr>
            <a:spLocks noGrp="1"/>
          </p:cNvSpPr>
          <p:nvPr>
            <p:ph type="pic" idx="6"/>
          </p:nvPr>
        </p:nvSpPr>
        <p:spPr>
          <a:xfrm>
            <a:off x="5195922" y="1804212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339" name="Google Shape;339;p54"/>
          <p:cNvSpPr>
            <a:spLocks noGrp="1"/>
          </p:cNvSpPr>
          <p:nvPr>
            <p:ph type="pic" idx="7"/>
          </p:nvPr>
        </p:nvSpPr>
        <p:spPr>
          <a:xfrm>
            <a:off x="7002257" y="1804212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340" name="Google Shape;340;p54"/>
          <p:cNvSpPr txBox="1">
            <a:spLocks noGrp="1"/>
          </p:cNvSpPr>
          <p:nvPr>
            <p:ph type="title"/>
          </p:nvPr>
        </p:nvSpPr>
        <p:spPr>
          <a:xfrm>
            <a:off x="351550" y="445025"/>
            <a:ext cx="2596800" cy="17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341" name="Google Shape;341;p54"/>
          <p:cNvSpPr>
            <a:spLocks noGrp="1"/>
          </p:cNvSpPr>
          <p:nvPr>
            <p:ph type="pic" idx="8"/>
          </p:nvPr>
        </p:nvSpPr>
        <p:spPr>
          <a:xfrm>
            <a:off x="3389588" y="3489487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342" name="Google Shape;342;p54"/>
          <p:cNvSpPr>
            <a:spLocks noGrp="1"/>
          </p:cNvSpPr>
          <p:nvPr>
            <p:ph type="pic" idx="9"/>
          </p:nvPr>
        </p:nvSpPr>
        <p:spPr>
          <a:xfrm>
            <a:off x="5195922" y="3489487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343" name="Google Shape;343;p54"/>
          <p:cNvSpPr>
            <a:spLocks noGrp="1"/>
          </p:cNvSpPr>
          <p:nvPr>
            <p:ph type="pic" idx="13"/>
          </p:nvPr>
        </p:nvSpPr>
        <p:spPr>
          <a:xfrm>
            <a:off x="7002257" y="3489487"/>
            <a:ext cx="1643700" cy="15351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5564">
          <p15:clr>
            <a:srgbClr val="E46962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5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46" name="Google Shape;346;p5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47" name="Google Shape;347;p5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48" name="Google Shape;348;p5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49" name="Google Shape;349;p5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_2"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-right-2 1">
  <p:cSld name="Image-right-2 1">
    <p:bg>
      <p:bgPr>
        <a:solidFill>
          <a:srgbClr val="F0EEE7"/>
        </a:solidFill>
        <a:effectLst/>
      </p:bgPr>
    </p:bg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57"/>
          <p:cNvSpPr txBox="1">
            <a:spLocks noGrp="1"/>
          </p:cNvSpPr>
          <p:nvPr>
            <p:ph type="title"/>
          </p:nvPr>
        </p:nvSpPr>
        <p:spPr>
          <a:xfrm>
            <a:off x="283500" y="232100"/>
            <a:ext cx="873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rm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26"/>
              </a:buClr>
              <a:buSzPts val="1800"/>
              <a:buFont typeface="Roboto Medium"/>
              <a:buNone/>
              <a:defRPr sz="2400" b="0" i="0" u="none" strike="noStrike" cap="none">
                <a:solidFill>
                  <a:srgbClr val="0C1D26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/>
              <a:buNone/>
              <a:defRPr sz="1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/>
              <a:buNone/>
              <a:defRPr sz="1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/>
              <a:buNone/>
              <a:defRPr sz="1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/>
              <a:buNone/>
              <a:defRPr sz="1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/>
              <a:buNone/>
              <a:defRPr sz="1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/>
              <a:buNone/>
              <a:defRPr sz="1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/>
              <a:buNone/>
              <a:defRPr sz="1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/>
              <a:buNone/>
              <a:defRPr sz="1400"/>
            </a:lvl9pPr>
          </a:lstStyle>
          <a:p>
            <a:endParaRPr/>
          </a:p>
        </p:txBody>
      </p:sp>
      <p:sp>
        <p:nvSpPr>
          <p:cNvPr id="353" name="Google Shape;353;p57"/>
          <p:cNvSpPr>
            <a:spLocks noGrp="1"/>
          </p:cNvSpPr>
          <p:nvPr>
            <p:ph type="pic" idx="2"/>
          </p:nvPr>
        </p:nvSpPr>
        <p:spPr>
          <a:xfrm>
            <a:off x="3187350" y="855500"/>
            <a:ext cx="5833800" cy="3701400"/>
          </a:xfrm>
          <a:prstGeom prst="rect">
            <a:avLst/>
          </a:prstGeom>
          <a:noFill/>
          <a:ln>
            <a:noFill/>
          </a:ln>
        </p:spPr>
      </p:sp>
      <p:sp>
        <p:nvSpPr>
          <p:cNvPr id="354" name="Google Shape;354;p5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55" name="Google Shape;355;p57"/>
          <p:cNvSpPr txBox="1">
            <a:spLocks noGrp="1"/>
          </p:cNvSpPr>
          <p:nvPr>
            <p:ph type="body" idx="1"/>
          </p:nvPr>
        </p:nvSpPr>
        <p:spPr>
          <a:xfrm>
            <a:off x="348225" y="884900"/>
            <a:ext cx="2613900" cy="370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rmAutofit/>
          </a:bodyPr>
          <a:lstStyle>
            <a:lvl1pPr marL="457200" marR="0" lvl="0" indent="-2857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Roboto"/>
              <a:buChar char="●"/>
              <a:defRPr sz="12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2857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Roboto"/>
              <a:buChar char="○"/>
              <a:defRPr sz="12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2857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Roboto"/>
              <a:buChar char="■"/>
              <a:defRPr sz="12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2857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Roboto"/>
              <a:buChar char="●"/>
              <a:defRPr sz="12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2857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Roboto"/>
              <a:buChar char="○"/>
              <a:defRPr sz="12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2857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Roboto"/>
              <a:buChar char="■"/>
              <a:defRPr sz="12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2857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Roboto"/>
              <a:buChar char="●"/>
              <a:defRPr sz="12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2857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Roboto"/>
              <a:buChar char="○"/>
              <a:defRPr sz="12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2857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Roboto"/>
              <a:buChar char="■"/>
              <a:defRPr sz="12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26" Type="http://schemas.openxmlformats.org/officeDocument/2006/relationships/slideLayout" Target="../slideLayouts/slideLayout38.xml"/><Relationship Id="rId39" Type="http://schemas.openxmlformats.org/officeDocument/2006/relationships/slideLayout" Target="../slideLayouts/slideLayout51.xml"/><Relationship Id="rId21" Type="http://schemas.openxmlformats.org/officeDocument/2006/relationships/slideLayout" Target="../slideLayouts/slideLayout33.xml"/><Relationship Id="rId34" Type="http://schemas.openxmlformats.org/officeDocument/2006/relationships/slideLayout" Target="../slideLayouts/slideLayout46.xml"/><Relationship Id="rId42" Type="http://schemas.openxmlformats.org/officeDocument/2006/relationships/slideLayout" Target="../slideLayouts/slideLayout54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29" Type="http://schemas.openxmlformats.org/officeDocument/2006/relationships/slideLayout" Target="../slideLayouts/slideLayout41.xml"/><Relationship Id="rId41" Type="http://schemas.openxmlformats.org/officeDocument/2006/relationships/slideLayout" Target="../slideLayouts/slideLayout53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32" Type="http://schemas.openxmlformats.org/officeDocument/2006/relationships/slideLayout" Target="../slideLayouts/slideLayout44.xml"/><Relationship Id="rId37" Type="http://schemas.openxmlformats.org/officeDocument/2006/relationships/slideLayout" Target="../slideLayouts/slideLayout49.xml"/><Relationship Id="rId40" Type="http://schemas.openxmlformats.org/officeDocument/2006/relationships/slideLayout" Target="../slideLayouts/slideLayout52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28" Type="http://schemas.openxmlformats.org/officeDocument/2006/relationships/slideLayout" Target="../slideLayouts/slideLayout40.xml"/><Relationship Id="rId36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31" Type="http://schemas.openxmlformats.org/officeDocument/2006/relationships/slideLayout" Target="../slideLayouts/slideLayout43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Relationship Id="rId27" Type="http://schemas.openxmlformats.org/officeDocument/2006/relationships/slideLayout" Target="../slideLayouts/slideLayout39.xml"/><Relationship Id="rId30" Type="http://schemas.openxmlformats.org/officeDocument/2006/relationships/slideLayout" Target="../slideLayouts/slideLayout42.xml"/><Relationship Id="rId35" Type="http://schemas.openxmlformats.org/officeDocument/2006/relationships/slideLayout" Target="../slideLayouts/slideLayout47.xml"/><Relationship Id="rId43" Type="http://schemas.openxmlformats.org/officeDocument/2006/relationships/theme" Target="../theme/theme3.xml"/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slideLayout" Target="../slideLayouts/slideLayout37.xml"/><Relationship Id="rId33" Type="http://schemas.openxmlformats.org/officeDocument/2006/relationships/slideLayout" Target="../slideLayouts/slideLayout45.xml"/><Relationship Id="rId38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285C6F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4" name="Google Shape;54;p15"/>
          <p:cNvSpPr txBox="1">
            <a:spLocks noGrp="1"/>
          </p:cNvSpPr>
          <p:nvPr>
            <p:ph type="title"/>
          </p:nvPr>
        </p:nvSpPr>
        <p:spPr>
          <a:xfrm>
            <a:off x="308925" y="278025"/>
            <a:ext cx="4448400" cy="296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Font typeface="Inter"/>
              <a:buNone/>
              <a:defRPr sz="4200" b="1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Font typeface="Inter"/>
              <a:buNone/>
              <a:defRPr sz="42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Font typeface="Inter"/>
              <a:buNone/>
              <a:defRPr sz="42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Font typeface="Inter"/>
              <a:buNone/>
              <a:defRPr sz="42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Font typeface="Inter"/>
              <a:buNone/>
              <a:defRPr sz="42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Font typeface="Inter"/>
              <a:buNone/>
              <a:defRPr sz="42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Font typeface="Inter"/>
              <a:buNone/>
              <a:defRPr sz="42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Font typeface="Inter"/>
              <a:buNone/>
              <a:defRPr sz="42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Font typeface="Inter"/>
              <a:buNone/>
              <a:defRPr sz="42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55" name="Google Shape;55;p15"/>
          <p:cNvSpPr txBox="1">
            <a:spLocks noGrp="1"/>
          </p:cNvSpPr>
          <p:nvPr>
            <p:ph type="body" idx="1"/>
          </p:nvPr>
        </p:nvSpPr>
        <p:spPr>
          <a:xfrm>
            <a:off x="4613175" y="278025"/>
            <a:ext cx="2965500" cy="296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Inter"/>
              <a:buChar char="●"/>
              <a:defRPr sz="12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Inter"/>
              <a:buChar char="○"/>
              <a:defRPr sz="12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Inter"/>
              <a:buChar char="■"/>
              <a:defRPr sz="12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Inter"/>
              <a:buChar char="●"/>
              <a:defRPr sz="12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Inter"/>
              <a:buChar char="○"/>
              <a:defRPr sz="12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Inter"/>
              <a:buChar char="■"/>
              <a:defRPr sz="12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Inter"/>
              <a:buChar char="●"/>
              <a:defRPr sz="12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Inter"/>
              <a:buChar char="○"/>
              <a:defRPr sz="12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Inter"/>
              <a:buChar char="■"/>
              <a:defRPr sz="12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  <p:sldLayoutId id="2147483674" r:id="rId15"/>
    <p:sldLayoutId id="2147483675" r:id="rId16"/>
    <p:sldLayoutId id="2147483676" r:id="rId17"/>
    <p:sldLayoutId id="2147483677" r:id="rId18"/>
    <p:sldLayoutId id="2147483678" r:id="rId19"/>
    <p:sldLayoutId id="2147483679" r:id="rId20"/>
    <p:sldLayoutId id="2147483680" r:id="rId21"/>
    <p:sldLayoutId id="2147483681" r:id="rId22"/>
    <p:sldLayoutId id="2147483682" r:id="rId23"/>
    <p:sldLayoutId id="2147483683" r:id="rId24"/>
    <p:sldLayoutId id="2147483684" r:id="rId25"/>
    <p:sldLayoutId id="2147483685" r:id="rId26"/>
    <p:sldLayoutId id="2147483686" r:id="rId27"/>
    <p:sldLayoutId id="2147483687" r:id="rId28"/>
    <p:sldLayoutId id="2147483688" r:id="rId29"/>
    <p:sldLayoutId id="2147483689" r:id="rId30"/>
    <p:sldLayoutId id="2147483690" r:id="rId31"/>
    <p:sldLayoutId id="2147483691" r:id="rId32"/>
    <p:sldLayoutId id="2147483692" r:id="rId33"/>
    <p:sldLayoutId id="2147483693" r:id="rId34"/>
    <p:sldLayoutId id="2147483694" r:id="rId35"/>
    <p:sldLayoutId id="2147483695" r:id="rId36"/>
    <p:sldLayoutId id="2147483696" r:id="rId37"/>
    <p:sldLayoutId id="2147483697" r:id="rId38"/>
    <p:sldLayoutId id="2147483698" r:id="rId39"/>
    <p:sldLayoutId id="2147483699" r:id="rId40"/>
    <p:sldLayoutId id="2147483700" r:id="rId41"/>
    <p:sldLayoutId id="2147483701" r:id="rId4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19" Type="http://schemas.openxmlformats.org/officeDocument/2006/relationships/image" Target="../media/image1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5C6F"/>
        </a:solidFill>
        <a:effectLst/>
      </p:bgPr>
    </p:bg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58"/>
          <p:cNvSpPr txBox="1">
            <a:spLocks noGrp="1"/>
          </p:cNvSpPr>
          <p:nvPr>
            <p:ph type="ctrTitle"/>
          </p:nvPr>
        </p:nvSpPr>
        <p:spPr>
          <a:xfrm>
            <a:off x="493125" y="2377425"/>
            <a:ext cx="78072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280" b="1">
                <a:solidFill>
                  <a:schemeClr val="lt1"/>
                </a:solidFill>
              </a:rPr>
              <a:t>Innovative Strategies for Developing and Funding Projects In a Volatile Policy Landscape </a:t>
            </a:r>
            <a:endParaRPr sz="3280" b="1">
              <a:solidFill>
                <a:schemeClr val="lt1"/>
              </a:solidFill>
            </a:endParaRPr>
          </a:p>
        </p:txBody>
      </p:sp>
      <p:pic>
        <p:nvPicPr>
          <p:cNvPr id="361" name="Google Shape;361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88400" y="501525"/>
            <a:ext cx="3438577" cy="460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67"/>
          <p:cNvSpPr/>
          <p:nvPr/>
        </p:nvSpPr>
        <p:spPr>
          <a:xfrm>
            <a:off x="7059725" y="1512575"/>
            <a:ext cx="1743600" cy="2645700"/>
          </a:xfrm>
          <a:prstGeom prst="rect">
            <a:avLst/>
          </a:prstGeom>
          <a:solidFill>
            <a:srgbClr val="F2F2F2">
              <a:alpha val="11760"/>
            </a:srgbClr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26775" tIns="26775" rIns="26775" bIns="267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3" name="Google Shape;493;p67"/>
          <p:cNvSpPr/>
          <p:nvPr/>
        </p:nvSpPr>
        <p:spPr>
          <a:xfrm>
            <a:off x="4807713" y="1512575"/>
            <a:ext cx="1743600" cy="2645700"/>
          </a:xfrm>
          <a:prstGeom prst="rect">
            <a:avLst/>
          </a:prstGeom>
          <a:solidFill>
            <a:srgbClr val="F2F2F2">
              <a:alpha val="11760"/>
            </a:srgbClr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26775" tIns="26775" rIns="26775" bIns="267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4" name="Google Shape;494;p67"/>
          <p:cNvSpPr/>
          <p:nvPr/>
        </p:nvSpPr>
        <p:spPr>
          <a:xfrm>
            <a:off x="2555713" y="1527550"/>
            <a:ext cx="1743600" cy="2645700"/>
          </a:xfrm>
          <a:prstGeom prst="rect">
            <a:avLst/>
          </a:prstGeom>
          <a:solidFill>
            <a:srgbClr val="F2F2F2">
              <a:alpha val="11760"/>
            </a:srgbClr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26775" tIns="26775" rIns="26775" bIns="267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5" name="Google Shape;495;p67"/>
          <p:cNvSpPr/>
          <p:nvPr/>
        </p:nvSpPr>
        <p:spPr>
          <a:xfrm>
            <a:off x="303675" y="1527550"/>
            <a:ext cx="1743600" cy="2645700"/>
          </a:xfrm>
          <a:prstGeom prst="rect">
            <a:avLst/>
          </a:prstGeom>
          <a:solidFill>
            <a:srgbClr val="F2F2F2">
              <a:alpha val="11760"/>
            </a:srgbClr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26775" tIns="26775" rIns="26775" bIns="267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6" name="Google Shape;496;p67"/>
          <p:cNvSpPr txBox="1">
            <a:spLocks noGrp="1"/>
          </p:cNvSpPr>
          <p:nvPr>
            <p:ph type="title"/>
          </p:nvPr>
        </p:nvSpPr>
        <p:spPr>
          <a:xfrm>
            <a:off x="303675" y="578650"/>
            <a:ext cx="8316900" cy="5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Case Studies - GridMarket Sample Projects</a:t>
            </a:r>
            <a:endParaRPr sz="3000"/>
          </a:p>
        </p:txBody>
      </p:sp>
      <p:pic>
        <p:nvPicPr>
          <p:cNvPr id="497" name="Google Shape;497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0875" y="4810779"/>
            <a:ext cx="1015997" cy="135925"/>
          </a:xfrm>
          <a:prstGeom prst="rect">
            <a:avLst/>
          </a:prstGeom>
          <a:noFill/>
          <a:ln>
            <a:noFill/>
          </a:ln>
        </p:spPr>
      </p:pic>
      <p:sp>
        <p:nvSpPr>
          <p:cNvPr id="498" name="Google Shape;498;p67"/>
          <p:cNvSpPr txBox="1"/>
          <p:nvPr/>
        </p:nvSpPr>
        <p:spPr>
          <a:xfrm>
            <a:off x="3327611" y="4810768"/>
            <a:ext cx="2488800" cy="1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</a:pPr>
            <a:r>
              <a:rPr lang="en" sz="6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Proprietary &amp; Confidential – GridMarket 202</a:t>
            </a:r>
            <a:r>
              <a:rPr lang="en" sz="6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5</a:t>
            </a:r>
            <a:endParaRPr sz="10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9" name="Google Shape;499;p67" title="AdobeStock_455532969.jpeg"/>
          <p:cNvPicPr preferRelativeResize="0"/>
          <p:nvPr/>
        </p:nvPicPr>
        <p:blipFill rotWithShape="1">
          <a:blip r:embed="rId4">
            <a:alphaModFix/>
          </a:blip>
          <a:srcRect r="15704"/>
          <a:stretch/>
        </p:blipFill>
        <p:spPr>
          <a:xfrm>
            <a:off x="303775" y="1527550"/>
            <a:ext cx="1743524" cy="138057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500" name="Google Shape;500;p67" title="AdobeStock_468739675.jpeg"/>
          <p:cNvPicPr preferRelativeResize="0"/>
          <p:nvPr/>
        </p:nvPicPr>
        <p:blipFill rotWithShape="1">
          <a:blip r:embed="rId5">
            <a:alphaModFix/>
          </a:blip>
          <a:srcRect r="25278"/>
          <a:stretch/>
        </p:blipFill>
        <p:spPr>
          <a:xfrm>
            <a:off x="2555763" y="1527550"/>
            <a:ext cx="1743524" cy="138057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501" name="Google Shape;501;p67" title="AdobeStock_1322229164.jpeg"/>
          <p:cNvPicPr preferRelativeResize="0"/>
          <p:nvPr/>
        </p:nvPicPr>
        <p:blipFill rotWithShape="1">
          <a:blip r:embed="rId6">
            <a:alphaModFix/>
          </a:blip>
          <a:srcRect l="12289" r="8269"/>
          <a:stretch/>
        </p:blipFill>
        <p:spPr>
          <a:xfrm>
            <a:off x="4807762" y="1522825"/>
            <a:ext cx="1743524" cy="139002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502" name="Google Shape;502;p67" title="AdobeStock_122562445.jpeg"/>
          <p:cNvPicPr preferRelativeResize="0"/>
          <p:nvPr/>
        </p:nvPicPr>
        <p:blipFill rotWithShape="1">
          <a:blip r:embed="rId7">
            <a:alphaModFix/>
          </a:blip>
          <a:srcRect l="16275"/>
          <a:stretch/>
        </p:blipFill>
        <p:spPr>
          <a:xfrm>
            <a:off x="7059748" y="1522825"/>
            <a:ext cx="1743524" cy="139002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503" name="Google Shape;503;p67"/>
          <p:cNvSpPr txBox="1"/>
          <p:nvPr/>
        </p:nvSpPr>
        <p:spPr>
          <a:xfrm>
            <a:off x="337625" y="3062350"/>
            <a:ext cx="1675800" cy="10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/>
              <a:t>4 MW behind-the-meter ground mount solar </a:t>
            </a:r>
            <a:r>
              <a:rPr lang="en" sz="1100"/>
              <a:t>for leading tire manufacturer</a:t>
            </a:r>
            <a:endParaRPr sz="12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504" name="Google Shape;504;p67"/>
          <p:cNvSpPr txBox="1"/>
          <p:nvPr/>
        </p:nvSpPr>
        <p:spPr>
          <a:xfrm>
            <a:off x="2589625" y="3142175"/>
            <a:ext cx="1675800" cy="10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/>
              <a:t>17MW agri-solar </a:t>
            </a:r>
            <a:br>
              <a:rPr lang="en" sz="1100" b="1"/>
            </a:br>
            <a:r>
              <a:rPr lang="en" sz="1100" b="1"/>
              <a:t>and 50MWH battery</a:t>
            </a:r>
            <a:r>
              <a:rPr lang="en" sz="1100"/>
              <a:t> for autoparts manufacturer</a:t>
            </a:r>
            <a:endParaRPr sz="12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505" name="Google Shape;505;p67"/>
          <p:cNvSpPr txBox="1"/>
          <p:nvPr/>
        </p:nvSpPr>
        <p:spPr>
          <a:xfrm>
            <a:off x="4841625" y="3142175"/>
            <a:ext cx="1675800" cy="10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/>
              <a:t>6MW rooftop solar, carport solar, and BESS </a:t>
            </a:r>
            <a:r>
              <a:rPr lang="en" sz="1100"/>
              <a:t>for F500 auto supplier</a:t>
            </a:r>
            <a:endParaRPr sz="12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506" name="Google Shape;506;p67"/>
          <p:cNvSpPr txBox="1"/>
          <p:nvPr/>
        </p:nvSpPr>
        <p:spPr>
          <a:xfrm>
            <a:off x="7093613" y="3142175"/>
            <a:ext cx="1675800" cy="10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/>
              <a:t>2MW carport solar, BESS, and EV charging microgrid </a:t>
            </a:r>
            <a:br>
              <a:rPr lang="en" sz="1100" b="1"/>
            </a:br>
            <a:r>
              <a:rPr lang="en" sz="1100"/>
              <a:t>for cold storage provider</a:t>
            </a:r>
            <a:endParaRPr sz="12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F6F7"/>
        </a:solidFill>
        <a:effectLst/>
      </p:bgPr>
    </p:bg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59"/>
          <p:cNvSpPr/>
          <p:nvPr/>
        </p:nvSpPr>
        <p:spPr>
          <a:xfrm>
            <a:off x="3772600" y="281063"/>
            <a:ext cx="4332000" cy="8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17573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800"/>
              <a:buFont typeface="Trocchi"/>
              <a:buNone/>
            </a:pPr>
            <a:r>
              <a:rPr lang="en" sz="2800">
                <a:solidFill>
                  <a:srgbClr val="333333"/>
                </a:solidFill>
                <a:latin typeface="Trocchi"/>
                <a:ea typeface="Trocchi"/>
                <a:cs typeface="Trocchi"/>
                <a:sym typeface="Trocchi"/>
              </a:rPr>
              <a:t>GridMarket Executive Summary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8" name="Google Shape;368;p59" title="DJI_0113 (1).JPG"/>
          <p:cNvPicPr preferRelativeResize="0"/>
          <p:nvPr/>
        </p:nvPicPr>
        <p:blipFill rotWithShape="1">
          <a:blip r:embed="rId3">
            <a:alphaModFix/>
          </a:blip>
          <a:srcRect l="30025" r="30029"/>
          <a:stretch/>
        </p:blipFill>
        <p:spPr>
          <a:xfrm>
            <a:off x="0" y="0"/>
            <a:ext cx="2742528" cy="5149359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59"/>
          <p:cNvSpPr/>
          <p:nvPr/>
        </p:nvSpPr>
        <p:spPr>
          <a:xfrm>
            <a:off x="3092482" y="1614084"/>
            <a:ext cx="2774700" cy="1514100"/>
          </a:xfrm>
          <a:prstGeom prst="rect">
            <a:avLst/>
          </a:prstGeom>
          <a:solidFill>
            <a:srgbClr val="285C6F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0" name="Google Shape;370;p59"/>
          <p:cNvSpPr/>
          <p:nvPr/>
        </p:nvSpPr>
        <p:spPr>
          <a:xfrm>
            <a:off x="3306741" y="1760372"/>
            <a:ext cx="2659200" cy="27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Montserrat"/>
              <a:buNone/>
            </a:pPr>
            <a:r>
              <a:rPr lang="en" sz="15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Solution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1" name="Google Shape;371;p59"/>
          <p:cNvSpPr/>
          <p:nvPr/>
        </p:nvSpPr>
        <p:spPr>
          <a:xfrm>
            <a:off x="3306742" y="2128580"/>
            <a:ext cx="2447700" cy="79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"/>
              <a:buNone/>
            </a:pPr>
            <a:r>
              <a:rPr lang="en" sz="11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 technology-agnostic AI-driven clean energy platform to help facilities identify, install, and optimize projects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2" name="Google Shape;372;p59"/>
          <p:cNvSpPr/>
          <p:nvPr/>
        </p:nvSpPr>
        <p:spPr>
          <a:xfrm>
            <a:off x="6009969" y="1614084"/>
            <a:ext cx="2774700" cy="1514100"/>
          </a:xfrm>
          <a:prstGeom prst="rect">
            <a:avLst/>
          </a:prstGeom>
          <a:solidFill>
            <a:srgbClr val="285C6F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3" name="Google Shape;373;p59"/>
          <p:cNvSpPr/>
          <p:nvPr/>
        </p:nvSpPr>
        <p:spPr>
          <a:xfrm>
            <a:off x="6224227" y="1760372"/>
            <a:ext cx="2659200" cy="27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Montserrat"/>
              <a:buNone/>
            </a:pPr>
            <a:r>
              <a:rPr lang="en" sz="15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Target Market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4" name="Google Shape;374;p59"/>
          <p:cNvSpPr/>
          <p:nvPr/>
        </p:nvSpPr>
        <p:spPr>
          <a:xfrm>
            <a:off x="6224225" y="2128575"/>
            <a:ext cx="2488800" cy="79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"/>
              <a:buNone/>
            </a:pPr>
            <a:r>
              <a:rPr lang="en" sz="11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Large energy consumer portfolios - manufacturing facilities, data centers, logistics/transportation, cold storage, etc.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5" name="Google Shape;375;p59"/>
          <p:cNvSpPr/>
          <p:nvPr/>
        </p:nvSpPr>
        <p:spPr>
          <a:xfrm>
            <a:off x="3092482" y="3271019"/>
            <a:ext cx="2774700" cy="1514100"/>
          </a:xfrm>
          <a:prstGeom prst="rect">
            <a:avLst/>
          </a:prstGeom>
          <a:solidFill>
            <a:srgbClr val="285C6F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6" name="Google Shape;376;p59"/>
          <p:cNvSpPr/>
          <p:nvPr/>
        </p:nvSpPr>
        <p:spPr>
          <a:xfrm>
            <a:off x="3306741" y="3417308"/>
            <a:ext cx="2659200" cy="27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Montserrat"/>
              <a:buNone/>
            </a:pPr>
            <a:r>
              <a:rPr lang="en" sz="15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Business Model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7" name="Google Shape;377;p59"/>
          <p:cNvSpPr/>
          <p:nvPr/>
        </p:nvSpPr>
        <p:spPr>
          <a:xfrm>
            <a:off x="3306741" y="3785515"/>
            <a:ext cx="2447700" cy="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"/>
              <a:buNone/>
            </a:pPr>
            <a:r>
              <a:rPr lang="en" sz="11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No risk opportunity assessments with ongoing support paid through a success fee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8" name="Google Shape;378;p59"/>
          <p:cNvSpPr/>
          <p:nvPr/>
        </p:nvSpPr>
        <p:spPr>
          <a:xfrm>
            <a:off x="6009969" y="3271019"/>
            <a:ext cx="2774700" cy="1514100"/>
          </a:xfrm>
          <a:prstGeom prst="rect">
            <a:avLst/>
          </a:prstGeom>
          <a:solidFill>
            <a:srgbClr val="285C6F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9" name="Google Shape;379;p59"/>
          <p:cNvSpPr/>
          <p:nvPr/>
        </p:nvSpPr>
        <p:spPr>
          <a:xfrm>
            <a:off x="6224227" y="3417308"/>
            <a:ext cx="2659200" cy="27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Montserrat"/>
              <a:buNone/>
            </a:pPr>
            <a:r>
              <a:rPr lang="en" sz="15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Success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0" name="Google Shape;380;p59"/>
          <p:cNvSpPr/>
          <p:nvPr/>
        </p:nvSpPr>
        <p:spPr>
          <a:xfrm>
            <a:off x="6224227" y="3785515"/>
            <a:ext cx="2415300" cy="79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"/>
              <a:buNone/>
            </a:pPr>
            <a:r>
              <a:rPr lang="en" sz="11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Fortune 500 and 1000 customers contracted and in pipeline; globally operational projects with diverse technology mixes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1" name="Google Shape;381;p59"/>
          <p:cNvSpPr txBox="1"/>
          <p:nvPr/>
        </p:nvSpPr>
        <p:spPr>
          <a:xfrm>
            <a:off x="3327611" y="4810768"/>
            <a:ext cx="2488800" cy="1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</a:pPr>
            <a:r>
              <a:rPr lang="en" sz="6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Proprietary &amp; Confidential – GridMarket 202</a:t>
            </a:r>
            <a:r>
              <a:rPr lang="en" sz="6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5</a:t>
            </a:r>
            <a:endParaRPr sz="10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2" name="Google Shape;382;p5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6199" y="4885890"/>
            <a:ext cx="1123250" cy="1493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60"/>
          <p:cNvSpPr/>
          <p:nvPr/>
        </p:nvSpPr>
        <p:spPr>
          <a:xfrm>
            <a:off x="71419" y="71419"/>
            <a:ext cx="2952000" cy="4999200"/>
          </a:xfrm>
          <a:prstGeom prst="rect">
            <a:avLst/>
          </a:prstGeom>
          <a:solidFill>
            <a:srgbClr val="285C6F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9" name="Google Shape;389;p60"/>
          <p:cNvSpPr/>
          <p:nvPr/>
        </p:nvSpPr>
        <p:spPr>
          <a:xfrm>
            <a:off x="180455" y="1518083"/>
            <a:ext cx="2733900" cy="11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10231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400"/>
              <a:buFont typeface="Trocchi"/>
              <a:buNone/>
            </a:pPr>
            <a:r>
              <a:rPr lang="en" sz="8400">
                <a:solidFill>
                  <a:srgbClr val="FFFFFF"/>
                </a:solidFill>
                <a:latin typeface="Trocchi"/>
                <a:ea typeface="Trocchi"/>
                <a:cs typeface="Trocchi"/>
                <a:sym typeface="Trocchi"/>
              </a:rPr>
              <a:t>2+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0" name="Google Shape;390;p60"/>
          <p:cNvSpPr/>
          <p:nvPr/>
        </p:nvSpPr>
        <p:spPr>
          <a:xfrm>
            <a:off x="180455" y="2632392"/>
            <a:ext cx="2733900" cy="4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17573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Trocchi"/>
              <a:buNone/>
            </a:pPr>
            <a:r>
              <a:rPr lang="en" sz="2800">
                <a:solidFill>
                  <a:srgbClr val="FFFFFF"/>
                </a:solidFill>
                <a:latin typeface="Trocchi"/>
                <a:ea typeface="Trocchi"/>
                <a:cs typeface="Trocchi"/>
                <a:sym typeface="Trocchi"/>
              </a:rPr>
              <a:t>Trillion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1" name="Google Shape;391;p60"/>
          <p:cNvSpPr/>
          <p:nvPr/>
        </p:nvSpPr>
        <p:spPr>
          <a:xfrm>
            <a:off x="180455" y="3145112"/>
            <a:ext cx="2733900" cy="3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"/>
              <a:buNone/>
            </a:pPr>
            <a:r>
              <a:rPr lang="en" sz="9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DATA POINTS PROCESSED THROUGH THE GRIDMARKET PLATFORM USING AI/ML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60"/>
          <p:cNvSpPr/>
          <p:nvPr/>
        </p:nvSpPr>
        <p:spPr>
          <a:xfrm>
            <a:off x="3094851" y="71419"/>
            <a:ext cx="2952000" cy="4999200"/>
          </a:xfrm>
          <a:prstGeom prst="rect">
            <a:avLst/>
          </a:prstGeom>
          <a:solidFill>
            <a:srgbClr val="285C6F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3" name="Google Shape;393;p60"/>
          <p:cNvSpPr/>
          <p:nvPr/>
        </p:nvSpPr>
        <p:spPr>
          <a:xfrm>
            <a:off x="3199967" y="1451521"/>
            <a:ext cx="2742000" cy="11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10231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400"/>
              <a:buFont typeface="Trocchi"/>
              <a:buNone/>
            </a:pPr>
            <a:r>
              <a:rPr lang="en" sz="8400">
                <a:solidFill>
                  <a:srgbClr val="FFFFFF"/>
                </a:solidFill>
                <a:latin typeface="Trocchi"/>
                <a:ea typeface="Trocchi"/>
                <a:cs typeface="Trocchi"/>
                <a:sym typeface="Trocchi"/>
              </a:rPr>
              <a:t>4+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4" name="Google Shape;394;p60"/>
          <p:cNvSpPr/>
          <p:nvPr/>
        </p:nvSpPr>
        <p:spPr>
          <a:xfrm>
            <a:off x="3199957" y="2632392"/>
            <a:ext cx="2742000" cy="4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17573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Trocchi"/>
              <a:buNone/>
            </a:pPr>
            <a:r>
              <a:rPr lang="en" sz="2800">
                <a:solidFill>
                  <a:srgbClr val="FFFFFF"/>
                </a:solidFill>
                <a:latin typeface="Trocchi"/>
                <a:ea typeface="Trocchi"/>
                <a:cs typeface="Trocchi"/>
                <a:sym typeface="Trocchi"/>
              </a:rPr>
              <a:t>Gigawatts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5" name="Google Shape;395;p60"/>
          <p:cNvSpPr/>
          <p:nvPr/>
        </p:nvSpPr>
        <p:spPr>
          <a:xfrm>
            <a:off x="3199957" y="3145112"/>
            <a:ext cx="2742000" cy="3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"/>
              <a:buNone/>
            </a:pPr>
            <a:r>
              <a:rPr lang="en" sz="9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LISTED SOLAR PV, BATTERY STORAGE, EV, FUEL CELL, AND MICROGRID DEALS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6" name="Google Shape;396;p60"/>
          <p:cNvSpPr/>
          <p:nvPr/>
        </p:nvSpPr>
        <p:spPr>
          <a:xfrm>
            <a:off x="6118283" y="71419"/>
            <a:ext cx="2952000" cy="4999200"/>
          </a:xfrm>
          <a:prstGeom prst="rect">
            <a:avLst/>
          </a:prstGeom>
          <a:solidFill>
            <a:srgbClr val="00A0B0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7" name="Google Shape;397;p60" descr="preencoded.png"/>
          <p:cNvPicPr preferRelativeResize="0"/>
          <p:nvPr/>
        </p:nvPicPr>
        <p:blipFill rotWithShape="1">
          <a:blip r:embed="rId3">
            <a:alphaModFix/>
          </a:blip>
          <a:srcRect l="36387" t="1973" r="28130" b="7895"/>
          <a:stretch/>
        </p:blipFill>
        <p:spPr>
          <a:xfrm>
            <a:off x="6126165" y="71419"/>
            <a:ext cx="2952012" cy="4999375"/>
          </a:xfrm>
          <a:prstGeom prst="rect">
            <a:avLst/>
          </a:prstGeom>
          <a:noFill/>
          <a:ln>
            <a:noFill/>
          </a:ln>
        </p:spPr>
      </p:pic>
      <p:sp>
        <p:nvSpPr>
          <p:cNvPr id="398" name="Google Shape;398;p60"/>
          <p:cNvSpPr/>
          <p:nvPr/>
        </p:nvSpPr>
        <p:spPr>
          <a:xfrm>
            <a:off x="6254816" y="1518083"/>
            <a:ext cx="2679000" cy="11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10231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8400"/>
              <a:buFont typeface="Trocchi"/>
              <a:buNone/>
            </a:pPr>
            <a:r>
              <a:rPr lang="en" sz="8400">
                <a:solidFill>
                  <a:srgbClr val="333333"/>
                </a:solidFill>
                <a:latin typeface="Trocchi"/>
                <a:ea typeface="Trocchi"/>
                <a:cs typeface="Trocchi"/>
                <a:sym typeface="Trocchi"/>
              </a:rPr>
              <a:t>2+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9" name="Google Shape;399;p60"/>
          <p:cNvSpPr/>
          <p:nvPr/>
        </p:nvSpPr>
        <p:spPr>
          <a:xfrm>
            <a:off x="6254816" y="2632392"/>
            <a:ext cx="2679000" cy="4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17573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800"/>
              <a:buFont typeface="Trocchi"/>
              <a:buNone/>
            </a:pPr>
            <a:r>
              <a:rPr lang="en" sz="2800">
                <a:solidFill>
                  <a:srgbClr val="333333"/>
                </a:solidFill>
                <a:latin typeface="Trocchi"/>
                <a:ea typeface="Trocchi"/>
                <a:cs typeface="Trocchi"/>
                <a:sym typeface="Trocchi"/>
              </a:rPr>
              <a:t>Billion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0" name="Google Shape;400;p60"/>
          <p:cNvSpPr/>
          <p:nvPr/>
        </p:nvSpPr>
        <p:spPr>
          <a:xfrm>
            <a:off x="6254816" y="3145112"/>
            <a:ext cx="2679000" cy="3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Montserrat"/>
              <a:buNone/>
            </a:pPr>
            <a:r>
              <a:rPr lang="en" sz="900" b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PROPERTIES PREQUALIFIED FOR CLEAN ENERGY OPPORTUNITIES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1" name="Google Shape;401;p60"/>
          <p:cNvSpPr txBox="1"/>
          <p:nvPr/>
        </p:nvSpPr>
        <p:spPr>
          <a:xfrm>
            <a:off x="3327611" y="4810768"/>
            <a:ext cx="2488800" cy="1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</a:pPr>
            <a:r>
              <a:rPr lang="en" sz="6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Proprietary &amp; Confidential – GridMarket 202</a:t>
            </a:r>
            <a:r>
              <a:rPr lang="en" sz="6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5</a:t>
            </a:r>
            <a:endParaRPr sz="10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2" name="Google Shape;402;p6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6199" y="4885890"/>
            <a:ext cx="1123250" cy="1493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61"/>
          <p:cNvSpPr/>
          <p:nvPr/>
        </p:nvSpPr>
        <p:spPr>
          <a:xfrm>
            <a:off x="-25" y="1288100"/>
            <a:ext cx="8457000" cy="2885100"/>
          </a:xfrm>
          <a:prstGeom prst="rect">
            <a:avLst/>
          </a:prstGeom>
          <a:solidFill>
            <a:srgbClr val="F2F2F2">
              <a:alpha val="11760"/>
            </a:srgbClr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26775" tIns="26775" rIns="26775" bIns="267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8" name="Google Shape;408;p61"/>
          <p:cNvSpPr txBox="1">
            <a:spLocks noGrp="1"/>
          </p:cNvSpPr>
          <p:nvPr>
            <p:ph type="title"/>
          </p:nvPr>
        </p:nvSpPr>
        <p:spPr>
          <a:xfrm>
            <a:off x="831450" y="172025"/>
            <a:ext cx="7481100" cy="47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Turning Market Volatility Into Market Consistency</a:t>
            </a:r>
            <a:r>
              <a:rPr lang="en" sz="2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9" name="Google Shape;409;p6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199" y="4885890"/>
            <a:ext cx="1123250" cy="149327"/>
          </a:xfrm>
          <a:prstGeom prst="rect">
            <a:avLst/>
          </a:prstGeom>
          <a:noFill/>
          <a:ln>
            <a:noFill/>
          </a:ln>
        </p:spPr>
      </p:pic>
      <p:sp>
        <p:nvSpPr>
          <p:cNvPr id="410" name="Google Shape;410;p61"/>
          <p:cNvSpPr txBox="1"/>
          <p:nvPr/>
        </p:nvSpPr>
        <p:spPr>
          <a:xfrm>
            <a:off x="3327611" y="4810768"/>
            <a:ext cx="2488800" cy="1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</a:pPr>
            <a:r>
              <a:rPr lang="en" sz="6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Proprietary &amp; Confidential – GridMarket 202</a:t>
            </a:r>
            <a:r>
              <a:rPr lang="en" sz="6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5</a:t>
            </a:r>
            <a:endParaRPr sz="10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1" name="Google Shape;411;p61" title="Gemini_Generated_Image_967v8r967v8r967v.jpe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33200" y="790775"/>
            <a:ext cx="4077599" cy="3887252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6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sp>
        <p:nvSpPr>
          <p:cNvPr id="417" name="Google Shape;417;p62"/>
          <p:cNvSpPr txBox="1">
            <a:spLocks noGrp="1"/>
          </p:cNvSpPr>
          <p:nvPr>
            <p:ph type="title"/>
          </p:nvPr>
        </p:nvSpPr>
        <p:spPr>
          <a:xfrm>
            <a:off x="452575" y="596800"/>
            <a:ext cx="5180700" cy="138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Microgrids and Multi-Asset Systems </a:t>
            </a:r>
            <a:endParaRPr sz="3600"/>
          </a:p>
        </p:txBody>
      </p:sp>
      <p:pic>
        <p:nvPicPr>
          <p:cNvPr id="418" name="Google Shape;418;p62" title="Gemini_Generated_Image_xdhs1zxdhs1zxdhs.jpeg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29653" r="6354"/>
          <a:stretch/>
        </p:blipFill>
        <p:spPr>
          <a:xfrm>
            <a:off x="5905500" y="196800"/>
            <a:ext cx="3039600" cy="4749900"/>
          </a:xfrm>
          <a:prstGeom prst="roundRect">
            <a:avLst>
              <a:gd name="adj" fmla="val 16667"/>
            </a:avLst>
          </a:prstGeom>
        </p:spPr>
      </p:pic>
      <p:sp>
        <p:nvSpPr>
          <p:cNvPr id="419" name="Google Shape;419;p62"/>
          <p:cNvSpPr txBox="1">
            <a:spLocks noGrp="1"/>
          </p:cNvSpPr>
          <p:nvPr>
            <p:ph type="body" idx="1"/>
          </p:nvPr>
        </p:nvSpPr>
        <p:spPr>
          <a:xfrm>
            <a:off x="452575" y="1803150"/>
            <a:ext cx="5070900" cy="259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</a:pPr>
            <a:r>
              <a:rPr lang="en" sz="1400">
                <a:latin typeface="Arial"/>
                <a:ea typeface="Arial"/>
                <a:cs typeface="Arial"/>
                <a:sym typeface="Arial"/>
              </a:rPr>
              <a:t>Looking beyond single technologies or 100% renewable can make projects operate within customer need and align with financial goals 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marL="457200" lvl="0" indent="-317500" algn="l" rtl="0">
              <a:spcBef>
                <a:spcPts val="1000"/>
              </a:spcBef>
              <a:spcAft>
                <a:spcPts val="0"/>
              </a:spcAft>
              <a:buSzPts val="1400"/>
              <a:buFont typeface="Arial"/>
              <a:buChar char="●"/>
            </a:pPr>
            <a:r>
              <a:rPr lang="en" sz="1400">
                <a:latin typeface="Arial"/>
                <a:ea typeface="Arial"/>
                <a:cs typeface="Arial"/>
                <a:sym typeface="Arial"/>
              </a:rPr>
              <a:t>Politics prioritizes victory - does not have the needs of the customer in mind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marL="457200" lvl="0" indent="-317500" algn="l" rtl="0">
              <a:spcBef>
                <a:spcPts val="1000"/>
              </a:spcBef>
              <a:spcAft>
                <a:spcPts val="0"/>
              </a:spcAft>
              <a:buSzPts val="1400"/>
              <a:buFont typeface="Arial"/>
              <a:buChar char="●"/>
            </a:pPr>
            <a:r>
              <a:rPr lang="en" sz="1400">
                <a:latin typeface="Arial"/>
                <a:ea typeface="Arial"/>
                <a:cs typeface="Arial"/>
                <a:sym typeface="Arial"/>
              </a:rPr>
              <a:t>There can be better approaches than only prioritizing tax credits based on goals, needs, and location 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marL="457200" lvl="0" indent="-317500" algn="l" rtl="0">
              <a:spcBef>
                <a:spcPts val="1000"/>
              </a:spcBef>
              <a:spcAft>
                <a:spcPts val="1000"/>
              </a:spcAft>
              <a:buSzPts val="1400"/>
              <a:buFont typeface="Arial"/>
              <a:buChar char="●"/>
            </a:pPr>
            <a:r>
              <a:rPr lang="en" sz="1400">
                <a:latin typeface="Arial"/>
                <a:ea typeface="Arial"/>
                <a:cs typeface="Arial"/>
                <a:sym typeface="Arial"/>
              </a:rPr>
              <a:t>Looking across portfolios and considering all relevant technologies available in the market</a:t>
            </a:r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0" name="Google Shape;420;p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0875" y="4810779"/>
            <a:ext cx="1015997" cy="135925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p62"/>
          <p:cNvSpPr txBox="1"/>
          <p:nvPr/>
        </p:nvSpPr>
        <p:spPr>
          <a:xfrm>
            <a:off x="3327611" y="4810768"/>
            <a:ext cx="2488800" cy="1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</a:pPr>
            <a:r>
              <a:rPr lang="en" sz="6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Proprietary &amp; Confidential – GridMarket 202</a:t>
            </a:r>
            <a:r>
              <a:rPr lang="en" sz="6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5</a:t>
            </a:r>
            <a:endParaRPr sz="10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63"/>
          <p:cNvSpPr/>
          <p:nvPr/>
        </p:nvSpPr>
        <p:spPr>
          <a:xfrm>
            <a:off x="-25" y="1288100"/>
            <a:ext cx="8457000" cy="2885100"/>
          </a:xfrm>
          <a:prstGeom prst="rect">
            <a:avLst/>
          </a:prstGeom>
          <a:solidFill>
            <a:srgbClr val="F2F2F2">
              <a:alpha val="11760"/>
            </a:srgbClr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26775" tIns="26775" rIns="26775" bIns="267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7" name="Google Shape;427;p63"/>
          <p:cNvSpPr txBox="1">
            <a:spLocks noGrp="1"/>
          </p:cNvSpPr>
          <p:nvPr>
            <p:ph type="title"/>
          </p:nvPr>
        </p:nvSpPr>
        <p:spPr>
          <a:xfrm>
            <a:off x="1229250" y="284725"/>
            <a:ext cx="6685500" cy="49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solidFill>
                  <a:srgbClr val="F6F5EC"/>
                </a:solidFill>
                <a:latin typeface="Arial"/>
                <a:ea typeface="Arial"/>
                <a:cs typeface="Arial"/>
                <a:sym typeface="Arial"/>
              </a:rPr>
              <a:t>Customer Need &gt; Politics</a:t>
            </a:r>
            <a:endParaRPr sz="2900">
              <a:solidFill>
                <a:srgbClr val="F6F5E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8" name="Google Shape;428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0875" y="4810779"/>
            <a:ext cx="1015997" cy="135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63" title="Gemini_Generated_Image_grz6c4grz6c4grz6.jpe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26875" y="863113"/>
            <a:ext cx="4490250" cy="3864576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430" name="Google Shape;430;p63"/>
          <p:cNvSpPr txBox="1"/>
          <p:nvPr/>
        </p:nvSpPr>
        <p:spPr>
          <a:xfrm>
            <a:off x="3327611" y="4810768"/>
            <a:ext cx="2488800" cy="1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</a:pPr>
            <a:r>
              <a:rPr lang="en" sz="6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Proprietary &amp; Confidential – GridMarket 202</a:t>
            </a:r>
            <a:r>
              <a:rPr lang="en" sz="6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5</a:t>
            </a:r>
            <a:endParaRPr sz="10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64"/>
          <p:cNvSpPr/>
          <p:nvPr/>
        </p:nvSpPr>
        <p:spPr>
          <a:xfrm>
            <a:off x="0" y="0"/>
            <a:ext cx="2775300" cy="5142300"/>
          </a:xfrm>
          <a:prstGeom prst="rect">
            <a:avLst/>
          </a:prstGeom>
          <a:solidFill>
            <a:srgbClr val="285C6F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37" name="Google Shape;437;p6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74183" y="1575110"/>
            <a:ext cx="14284" cy="449944"/>
          </a:xfrm>
          <a:prstGeom prst="rect">
            <a:avLst/>
          </a:prstGeom>
          <a:noFill/>
          <a:ln>
            <a:noFill/>
          </a:ln>
        </p:spPr>
      </p:pic>
      <p:pic>
        <p:nvPicPr>
          <p:cNvPr id="438" name="Google Shape;438;p6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38473" y="1503690"/>
            <a:ext cx="85703" cy="9284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p6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683154" y="2461927"/>
            <a:ext cx="428518" cy="14998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6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83746" y="2427932"/>
            <a:ext cx="99988" cy="85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6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374192" y="3546649"/>
            <a:ext cx="271395" cy="371382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Google Shape;442;p6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599663" y="3875822"/>
            <a:ext cx="85703" cy="99988"/>
          </a:xfrm>
          <a:prstGeom prst="rect">
            <a:avLst/>
          </a:prstGeom>
          <a:noFill/>
          <a:ln>
            <a:noFill/>
          </a:ln>
        </p:spPr>
      </p:pic>
      <p:pic>
        <p:nvPicPr>
          <p:cNvPr id="443" name="Google Shape;443;p6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119777" y="3546649"/>
            <a:ext cx="271395" cy="371382"/>
          </a:xfrm>
          <a:prstGeom prst="rect">
            <a:avLst/>
          </a:prstGeom>
          <a:noFill/>
          <a:ln>
            <a:noFill/>
          </a:ln>
        </p:spPr>
      </p:pic>
      <p:pic>
        <p:nvPicPr>
          <p:cNvPr id="444" name="Google Shape;444;p64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077854" y="3875822"/>
            <a:ext cx="85703" cy="99988"/>
          </a:xfrm>
          <a:prstGeom prst="rect">
            <a:avLst/>
          </a:prstGeom>
          <a:noFill/>
          <a:ln>
            <a:noFill/>
          </a:ln>
        </p:spPr>
      </p:pic>
      <p:pic>
        <p:nvPicPr>
          <p:cNvPr id="445" name="Google Shape;445;p64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653622" y="2461927"/>
            <a:ext cx="428518" cy="14998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6" name="Google Shape;446;p64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4585630" y="2427932"/>
            <a:ext cx="99988" cy="85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47" name="Google Shape;447;p64" descr="q6n8nIrDQHE"/>
          <p:cNvPicPr preferRelativeResize="0"/>
          <p:nvPr/>
        </p:nvPicPr>
        <p:blipFill rotWithShape="1">
          <a:blip r:embed="rId13">
            <a:alphaModFix/>
          </a:blip>
          <a:srcRect l="9333" r="24000"/>
          <a:stretch/>
        </p:blipFill>
        <p:spPr>
          <a:xfrm>
            <a:off x="5102137" y="2086446"/>
            <a:ext cx="1558500" cy="15585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448" name="Google Shape;448;p64"/>
          <p:cNvSpPr/>
          <p:nvPr/>
        </p:nvSpPr>
        <p:spPr>
          <a:xfrm>
            <a:off x="5102137" y="2086446"/>
            <a:ext cx="1558500" cy="1558500"/>
          </a:xfrm>
          <a:prstGeom prst="ellipse">
            <a:avLst/>
          </a:prstGeom>
          <a:noFill/>
          <a:ln w="25400" cap="flat" cmpd="sng">
            <a:solidFill>
              <a:srgbClr val="285C6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" name="Google Shape;449;p64"/>
          <p:cNvSpPr/>
          <p:nvPr/>
        </p:nvSpPr>
        <p:spPr>
          <a:xfrm>
            <a:off x="5613502" y="896595"/>
            <a:ext cx="535800" cy="535800"/>
          </a:xfrm>
          <a:prstGeom prst="ellipse">
            <a:avLst/>
          </a:prstGeom>
          <a:noFill/>
          <a:ln w="25400" cap="flat" cmpd="sng">
            <a:solidFill>
              <a:srgbClr val="285C6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50" name="Google Shape;450;p64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5787170" y="1029409"/>
            <a:ext cx="192833" cy="271395"/>
          </a:xfrm>
          <a:prstGeom prst="rect">
            <a:avLst/>
          </a:prstGeom>
          <a:noFill/>
          <a:ln>
            <a:noFill/>
          </a:ln>
        </p:spPr>
      </p:pic>
      <p:sp>
        <p:nvSpPr>
          <p:cNvPr id="451" name="Google Shape;451;p64"/>
          <p:cNvSpPr/>
          <p:nvPr/>
        </p:nvSpPr>
        <p:spPr>
          <a:xfrm>
            <a:off x="5299969" y="633569"/>
            <a:ext cx="1162800" cy="1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2604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Jost"/>
              <a:buNone/>
            </a:pPr>
            <a:r>
              <a:rPr lang="en" sz="1200" i="0" u="none" strike="noStrike" cap="non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Energy Security</a:t>
            </a:r>
            <a:endParaRPr i="0" u="none" strike="noStrike" cap="non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452" name="Google Shape;452;p64"/>
          <p:cNvSpPr/>
          <p:nvPr/>
        </p:nvSpPr>
        <p:spPr>
          <a:xfrm>
            <a:off x="7231453" y="2072106"/>
            <a:ext cx="535800" cy="535800"/>
          </a:xfrm>
          <a:prstGeom prst="ellipse">
            <a:avLst/>
          </a:prstGeom>
          <a:noFill/>
          <a:ln w="25400" cap="flat" cmpd="sng">
            <a:solidFill>
              <a:srgbClr val="285C6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53" name="Google Shape;453;p64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7367440" y="2217487"/>
            <a:ext cx="264253" cy="249969"/>
          </a:xfrm>
          <a:prstGeom prst="rect">
            <a:avLst/>
          </a:prstGeom>
          <a:noFill/>
          <a:ln>
            <a:noFill/>
          </a:ln>
        </p:spPr>
      </p:pic>
      <p:sp>
        <p:nvSpPr>
          <p:cNvPr id="454" name="Google Shape;454;p64"/>
          <p:cNvSpPr/>
          <p:nvPr/>
        </p:nvSpPr>
        <p:spPr>
          <a:xfrm>
            <a:off x="7838521" y="2144753"/>
            <a:ext cx="1131300" cy="3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604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Jost"/>
              <a:buNone/>
            </a:pPr>
            <a:r>
              <a:rPr lang="en" sz="1200" i="0" u="none" strike="noStrike" cap="non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Sustainability &amp; Carbon Targets</a:t>
            </a:r>
            <a:endParaRPr sz="1400" i="0" u="none" strike="noStrike" cap="non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455" name="Google Shape;455;p64"/>
          <p:cNvSpPr/>
          <p:nvPr/>
        </p:nvSpPr>
        <p:spPr>
          <a:xfrm>
            <a:off x="6613451" y="3974123"/>
            <a:ext cx="535800" cy="535800"/>
          </a:xfrm>
          <a:prstGeom prst="ellipse">
            <a:avLst/>
          </a:prstGeom>
          <a:noFill/>
          <a:ln w="25400" cap="flat" cmpd="sng">
            <a:solidFill>
              <a:srgbClr val="285C6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56" name="Google Shape;456;p64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6793369" y="4113260"/>
            <a:ext cx="171407" cy="271395"/>
          </a:xfrm>
          <a:prstGeom prst="rect">
            <a:avLst/>
          </a:prstGeom>
          <a:noFill/>
          <a:ln>
            <a:noFill/>
          </a:ln>
        </p:spPr>
      </p:pic>
      <p:sp>
        <p:nvSpPr>
          <p:cNvPr id="457" name="Google Shape;457;p64"/>
          <p:cNvSpPr/>
          <p:nvPr/>
        </p:nvSpPr>
        <p:spPr>
          <a:xfrm>
            <a:off x="7220518" y="4143187"/>
            <a:ext cx="1429800" cy="1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604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Jost"/>
              <a:buNone/>
            </a:pPr>
            <a:r>
              <a:rPr lang="en" sz="1200" i="0" u="none" strike="noStrike" cap="non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On-Site Generation</a:t>
            </a:r>
            <a:endParaRPr sz="1400" i="0" u="none" strike="noStrike" cap="non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458" name="Google Shape;458;p64"/>
          <p:cNvSpPr/>
          <p:nvPr/>
        </p:nvSpPr>
        <p:spPr>
          <a:xfrm>
            <a:off x="4613551" y="3974123"/>
            <a:ext cx="535800" cy="535800"/>
          </a:xfrm>
          <a:prstGeom prst="ellipse">
            <a:avLst/>
          </a:prstGeom>
          <a:noFill/>
          <a:ln w="25400" cap="flat" cmpd="sng">
            <a:solidFill>
              <a:srgbClr val="285C6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59" name="Google Shape;459;p64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4787179" y="4132092"/>
            <a:ext cx="192833" cy="221401"/>
          </a:xfrm>
          <a:prstGeom prst="rect">
            <a:avLst/>
          </a:prstGeom>
          <a:noFill/>
          <a:ln>
            <a:noFill/>
          </a:ln>
        </p:spPr>
      </p:pic>
      <p:sp>
        <p:nvSpPr>
          <p:cNvPr id="460" name="Google Shape;460;p64"/>
          <p:cNvSpPr/>
          <p:nvPr/>
        </p:nvSpPr>
        <p:spPr>
          <a:xfrm>
            <a:off x="3536544" y="4143187"/>
            <a:ext cx="1005600" cy="1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2604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Jost"/>
              <a:buNone/>
            </a:pPr>
            <a:r>
              <a:rPr lang="en" sz="1200" i="0" u="none" strike="noStrike" cap="non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Price Stability</a:t>
            </a:r>
            <a:endParaRPr sz="1400" i="0" u="none" strike="noStrike" cap="non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461" name="Google Shape;461;p64"/>
          <p:cNvSpPr/>
          <p:nvPr/>
        </p:nvSpPr>
        <p:spPr>
          <a:xfrm>
            <a:off x="3995549" y="2072106"/>
            <a:ext cx="535800" cy="535800"/>
          </a:xfrm>
          <a:prstGeom prst="ellipse">
            <a:avLst/>
          </a:prstGeom>
          <a:noFill/>
          <a:ln w="25400" cap="flat" cmpd="sng">
            <a:solidFill>
              <a:srgbClr val="285C6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62" name="Google Shape;462;p64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4133730" y="2210010"/>
            <a:ext cx="257110" cy="257110"/>
          </a:xfrm>
          <a:prstGeom prst="rect">
            <a:avLst/>
          </a:prstGeom>
          <a:noFill/>
          <a:ln>
            <a:noFill/>
          </a:ln>
        </p:spPr>
      </p:pic>
      <p:sp>
        <p:nvSpPr>
          <p:cNvPr id="463" name="Google Shape;463;p64"/>
          <p:cNvSpPr/>
          <p:nvPr/>
        </p:nvSpPr>
        <p:spPr>
          <a:xfrm>
            <a:off x="2855692" y="2144753"/>
            <a:ext cx="1068600" cy="3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2604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Jost"/>
              <a:buNone/>
            </a:pPr>
            <a:r>
              <a:rPr lang="en" sz="1200" i="0" u="none" strike="noStrike" cap="non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Resiliency and Reliability</a:t>
            </a:r>
            <a:endParaRPr sz="1400" i="0" u="none" strike="noStrike" cap="non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464" name="Google Shape;464;p64"/>
          <p:cNvSpPr txBox="1">
            <a:spLocks noGrp="1"/>
          </p:cNvSpPr>
          <p:nvPr>
            <p:ph type="title" idx="4294967295"/>
          </p:nvPr>
        </p:nvSpPr>
        <p:spPr>
          <a:xfrm>
            <a:off x="181400" y="1098600"/>
            <a:ext cx="2455800" cy="294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</a:rPr>
              <a:t>Follow the needs of the customer, not just the policy landscape</a:t>
            </a:r>
            <a:endParaRPr sz="2000">
              <a:solidFill>
                <a:schemeClr val="lt1"/>
              </a:solidFill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</a:endParaRPr>
          </a:p>
          <a:p>
            <a:pPr marL="0" lvl="0" indent="0" algn="r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" sz="1400" i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Success requires innovation, flexibility, and a willingness to embrace change in order to make projects happen</a:t>
            </a:r>
            <a:endParaRPr sz="2000">
              <a:solidFill>
                <a:schemeClr val="lt1"/>
              </a:solidFill>
            </a:endParaRPr>
          </a:p>
        </p:txBody>
      </p:sp>
      <p:sp>
        <p:nvSpPr>
          <p:cNvPr id="465" name="Google Shape;465;p64"/>
          <p:cNvSpPr txBox="1"/>
          <p:nvPr/>
        </p:nvSpPr>
        <p:spPr>
          <a:xfrm>
            <a:off x="3327611" y="4810768"/>
            <a:ext cx="2488800" cy="1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</a:pPr>
            <a:r>
              <a:rPr lang="en" sz="6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Proprietary &amp; Confidential – GridMarket 202</a:t>
            </a:r>
            <a:r>
              <a:rPr lang="en" sz="6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5</a:t>
            </a:r>
            <a:endParaRPr sz="10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6" name="Google Shape;466;p64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420875" y="4810779"/>
            <a:ext cx="1015997" cy="135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6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sp>
        <p:nvSpPr>
          <p:cNvPr id="472" name="Google Shape;472;p65"/>
          <p:cNvSpPr txBox="1">
            <a:spLocks noGrp="1"/>
          </p:cNvSpPr>
          <p:nvPr>
            <p:ph type="title"/>
          </p:nvPr>
        </p:nvSpPr>
        <p:spPr>
          <a:xfrm>
            <a:off x="452575" y="596800"/>
            <a:ext cx="5162700" cy="138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Different property types - the same general needs and solutions </a:t>
            </a:r>
            <a:endParaRPr sz="3600"/>
          </a:p>
        </p:txBody>
      </p:sp>
      <p:pic>
        <p:nvPicPr>
          <p:cNvPr id="473" name="Google Shape;473;p65" title="Gemini_Generated_Image_a9f0xpa9f0xpa9f0.jpeg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18000" r="18007"/>
          <a:stretch/>
        </p:blipFill>
        <p:spPr>
          <a:xfrm>
            <a:off x="5905500" y="196800"/>
            <a:ext cx="3039600" cy="4749900"/>
          </a:xfrm>
          <a:prstGeom prst="roundRect">
            <a:avLst>
              <a:gd name="adj" fmla="val 16667"/>
            </a:avLst>
          </a:prstGeom>
        </p:spPr>
      </p:pic>
      <p:sp>
        <p:nvSpPr>
          <p:cNvPr id="474" name="Google Shape;474;p65"/>
          <p:cNvSpPr txBox="1">
            <a:spLocks noGrp="1"/>
          </p:cNvSpPr>
          <p:nvPr>
            <p:ph type="body" idx="1"/>
          </p:nvPr>
        </p:nvSpPr>
        <p:spPr>
          <a:xfrm>
            <a:off x="452575" y="2721425"/>
            <a:ext cx="5070900" cy="184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</a:pPr>
            <a:r>
              <a:rPr lang="en" sz="1400">
                <a:latin typeface="Arial"/>
                <a:ea typeface="Arial"/>
                <a:cs typeface="Arial"/>
                <a:sym typeface="Arial"/>
              </a:rPr>
              <a:t>Looking to grow at scale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marL="457200" lvl="0" indent="-317500" algn="l" rtl="0">
              <a:spcBef>
                <a:spcPts val="1000"/>
              </a:spcBef>
              <a:spcAft>
                <a:spcPts val="0"/>
              </a:spcAft>
              <a:buSzPts val="1400"/>
              <a:buFont typeface="Arial"/>
              <a:buChar char="●"/>
            </a:pPr>
            <a:r>
              <a:rPr lang="en" sz="1400">
                <a:latin typeface="Arial"/>
                <a:ea typeface="Arial"/>
                <a:cs typeface="Arial"/>
                <a:sym typeface="Arial"/>
              </a:rPr>
              <a:t>Leverage digital tools and AI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marL="457200" lvl="0" indent="-317500" algn="l" rtl="0">
              <a:spcBef>
                <a:spcPts val="1000"/>
              </a:spcBef>
              <a:spcAft>
                <a:spcPts val="0"/>
              </a:spcAft>
              <a:buSzPts val="1400"/>
              <a:buFont typeface="Arial"/>
              <a:buChar char="●"/>
            </a:pPr>
            <a:r>
              <a:rPr lang="en" sz="1400">
                <a:latin typeface="Arial"/>
                <a:ea typeface="Arial"/>
                <a:cs typeface="Arial"/>
                <a:sym typeface="Arial"/>
              </a:rPr>
              <a:t>Meet demand needs on site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marL="457200" lvl="0" indent="-317500" algn="l" rtl="0">
              <a:spcBef>
                <a:spcPts val="1000"/>
              </a:spcBef>
              <a:spcAft>
                <a:spcPts val="1000"/>
              </a:spcAft>
              <a:buSzPts val="1400"/>
              <a:buFont typeface="Arial"/>
              <a:buChar char="●"/>
            </a:pPr>
            <a:r>
              <a:rPr lang="en" sz="1400">
                <a:latin typeface="Arial"/>
                <a:ea typeface="Arial"/>
                <a:cs typeface="Arial"/>
                <a:sym typeface="Arial"/>
              </a:rPr>
              <a:t>Work within need, not within policy</a:t>
            </a:r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5" name="Google Shape;475;p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0875" y="4810779"/>
            <a:ext cx="1015997" cy="135925"/>
          </a:xfrm>
          <a:prstGeom prst="rect">
            <a:avLst/>
          </a:prstGeom>
          <a:noFill/>
          <a:ln>
            <a:noFill/>
          </a:ln>
        </p:spPr>
      </p:pic>
      <p:sp>
        <p:nvSpPr>
          <p:cNvPr id="476" name="Google Shape;476;p65"/>
          <p:cNvSpPr txBox="1"/>
          <p:nvPr/>
        </p:nvSpPr>
        <p:spPr>
          <a:xfrm>
            <a:off x="3327611" y="4810768"/>
            <a:ext cx="2488800" cy="1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</a:pPr>
            <a:r>
              <a:rPr lang="en" sz="6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Proprietary &amp; Confidential – GridMarket 202</a:t>
            </a:r>
            <a:r>
              <a:rPr lang="en" sz="6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5</a:t>
            </a:r>
            <a:endParaRPr sz="10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66"/>
          <p:cNvSpPr txBox="1">
            <a:spLocks noGrp="1"/>
          </p:cNvSpPr>
          <p:nvPr>
            <p:ph type="title"/>
          </p:nvPr>
        </p:nvSpPr>
        <p:spPr>
          <a:xfrm>
            <a:off x="452575" y="633600"/>
            <a:ext cx="3954600" cy="131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Soft Cost Reduction 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482" name="Google Shape;482;p66"/>
          <p:cNvSpPr/>
          <p:nvPr/>
        </p:nvSpPr>
        <p:spPr>
          <a:xfrm>
            <a:off x="3846275" y="0"/>
            <a:ext cx="5297700" cy="51435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483" name="Google Shape;483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98250" y="633600"/>
            <a:ext cx="4687723" cy="3176399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84" name="Google Shape;484;p66"/>
          <p:cNvSpPr txBox="1"/>
          <p:nvPr/>
        </p:nvSpPr>
        <p:spPr>
          <a:xfrm>
            <a:off x="4446613" y="4068500"/>
            <a:ext cx="4191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85C6F"/>
                </a:solidFill>
              </a:rPr>
              <a:t>Example of cost impact using a digital tool like GridMarket</a:t>
            </a:r>
            <a:endParaRPr sz="1200">
              <a:solidFill>
                <a:srgbClr val="285C6F"/>
              </a:solidFill>
            </a:endParaRPr>
          </a:p>
        </p:txBody>
      </p:sp>
      <p:sp>
        <p:nvSpPr>
          <p:cNvPr id="485" name="Google Shape;485;p66"/>
          <p:cNvSpPr txBox="1"/>
          <p:nvPr/>
        </p:nvSpPr>
        <p:spPr>
          <a:xfrm>
            <a:off x="571475" y="2017650"/>
            <a:ext cx="27732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AI and automation can improve traditional development processes, reduce resources necessary from all stakeholders, and optimize projects from design to operation</a:t>
            </a:r>
            <a:endParaRPr sz="1200">
              <a:solidFill>
                <a:schemeClr val="lt1"/>
              </a:solidFill>
            </a:endParaRPr>
          </a:p>
        </p:txBody>
      </p:sp>
      <p:pic>
        <p:nvPicPr>
          <p:cNvPr id="486" name="Google Shape;486;p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0875" y="4810779"/>
            <a:ext cx="1015997" cy="135925"/>
          </a:xfrm>
          <a:prstGeom prst="rect">
            <a:avLst/>
          </a:prstGeom>
          <a:noFill/>
          <a:ln>
            <a:noFill/>
          </a:ln>
        </p:spPr>
      </p:pic>
      <p:sp>
        <p:nvSpPr>
          <p:cNvPr id="487" name="Google Shape;487;p66"/>
          <p:cNvSpPr txBox="1"/>
          <p:nvPr/>
        </p:nvSpPr>
        <p:spPr>
          <a:xfrm>
            <a:off x="3327611" y="4810768"/>
            <a:ext cx="2488800" cy="1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</a:pPr>
            <a:r>
              <a:rPr lang="en" sz="6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Proprietary &amp; Confidential – GridMarket 202</a:t>
            </a:r>
            <a:r>
              <a:rPr lang="en" sz="6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5</a:t>
            </a:r>
            <a:endParaRPr sz="10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Investor Pitch">
  <a:themeElements>
    <a:clrScheme name="Simple Light">
      <a:dk1>
        <a:srgbClr val="1A36B4"/>
      </a:dk1>
      <a:lt1>
        <a:srgbClr val="F6F5EC"/>
      </a:lt1>
      <a:dk2>
        <a:srgbClr val="1D1D1D"/>
      </a:dk2>
      <a:lt2>
        <a:srgbClr val="A4C2F4"/>
      </a:lt2>
      <a:accent1>
        <a:srgbClr val="FFFFFF"/>
      </a:accent1>
      <a:accent2>
        <a:srgbClr val="1A36B4"/>
      </a:accent2>
      <a:accent3>
        <a:srgbClr val="1D1D1D"/>
      </a:accent3>
      <a:accent4>
        <a:srgbClr val="F6F5EC"/>
      </a:accent4>
      <a:accent5>
        <a:srgbClr val="1A36B4"/>
      </a:accent5>
      <a:accent6>
        <a:srgbClr val="595959"/>
      </a:accent6>
      <a:hlink>
        <a:srgbClr val="A4C2F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428</Words>
  <Application>Microsoft Office PowerPoint</Application>
  <PresentationFormat>On-screen Show (16:9)</PresentationFormat>
  <Paragraphs>61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24" baseType="lpstr">
      <vt:lpstr>Jost</vt:lpstr>
      <vt:lpstr>Roboto</vt:lpstr>
      <vt:lpstr>Inter</vt:lpstr>
      <vt:lpstr>Arial</vt:lpstr>
      <vt:lpstr>Helvetica Neue</vt:lpstr>
      <vt:lpstr>Roboto Medium</vt:lpstr>
      <vt:lpstr>Inter Light</vt:lpstr>
      <vt:lpstr>Trocchi</vt:lpstr>
      <vt:lpstr>Calibri</vt:lpstr>
      <vt:lpstr>Montserrat</vt:lpstr>
      <vt:lpstr>Inter SemiBold</vt:lpstr>
      <vt:lpstr>Simple Light</vt:lpstr>
      <vt:lpstr>Office Theme</vt:lpstr>
      <vt:lpstr>Investor Pitch</vt:lpstr>
      <vt:lpstr>Innovative Strategies for Developing and Funding Projects In a Volatile Policy Landscape </vt:lpstr>
      <vt:lpstr>PowerPoint Presentation</vt:lpstr>
      <vt:lpstr>PowerPoint Presentation</vt:lpstr>
      <vt:lpstr>Turning Market Volatility Into Market Consistency </vt:lpstr>
      <vt:lpstr>Microgrids and Multi-Asset Systems </vt:lpstr>
      <vt:lpstr>Customer Need &gt; Politics</vt:lpstr>
      <vt:lpstr>Follow the needs of the customer, not just the policy landscape  Success requires innovation, flexibility, and a willingness to embrace change in order to make projects happen</vt:lpstr>
      <vt:lpstr>Different property types - the same general needs and solutions </vt:lpstr>
      <vt:lpstr>Soft Cost Reduction </vt:lpstr>
      <vt:lpstr>Case Studies - GridMarket Sample Projects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Peter Fusaro</dc:creator>
  <cp:lastModifiedBy>Peter Fusaro</cp:lastModifiedBy>
  <cp:revision>1</cp:revision>
  <dcterms:modified xsi:type="dcterms:W3CDTF">2025-03-19T09:32:52Z</dcterms:modified>
</cp:coreProperties>
</file>