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FFE5F_15259CEB.xml" ContentType="application/vnd.ms-powerpoint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79" r:id="rId6"/>
  </p:sldMasterIdLst>
  <p:notesMasterIdLst>
    <p:notesMasterId r:id="rId16"/>
  </p:notesMasterIdLst>
  <p:sldIdLst>
    <p:sldId id="2147476708" r:id="rId7"/>
    <p:sldId id="2147483205" r:id="rId8"/>
    <p:sldId id="2147483232" r:id="rId9"/>
    <p:sldId id="2147483231" r:id="rId10"/>
    <p:sldId id="2147483227" r:id="rId11"/>
    <p:sldId id="2147483211" r:id="rId12"/>
    <p:sldId id="2147483234" r:id="rId13"/>
    <p:sldId id="2147483233" r:id="rId14"/>
    <p:sldId id="21474832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3B8E26-1839-DECE-AF1B-927073AA5575}" name="Marie Loustau" initials="ML" userId="S::marie.loustau@carbonplace.com::f70d0c11-b10f-480c-8d0d-1018a6fc1464" providerId="AD"/>
  <p188:author id="{2AEEEF35-5558-5798-EFF0-23813D7340D3}" name="Marie Loustau" initials="" userId="S::Marie.Loustau@carbonplace.com::f70d0c11-b10f-480c-8d0d-1018a6fc1464" providerId="AD"/>
  <p188:author id="{217CA0D7-B250-8F33-D4FC-1D10EB8E9A9E}" name="Junji Katto" initials="JK" userId="S::junji.katto@carbonplace.com::6586ef1b-1348-49be-a702-59449baae5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AFB"/>
    <a:srgbClr val="D6DCE4"/>
    <a:srgbClr val="E2E0F8"/>
    <a:srgbClr val="291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9D400-0C13-4846-9036-57D281ACC330}" v="598" dt="2025-03-13T17:04:39.235"/>
    <p1510:client id="{E527CE77-84C5-2012-6B70-5965CF97BE96}" v="40" dt="2025-03-13T16:16:30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96" y="-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ji Katto" userId="6586ef1b-1348-49be-a702-59449baae5cb" providerId="ADAL" clId="{0739D400-0C13-4846-9036-57D281ACC330}"/>
    <pc:docChg chg="undo custSel addSld delSld modSld">
      <pc:chgData name="Junji Katto" userId="6586ef1b-1348-49be-a702-59449baae5cb" providerId="ADAL" clId="{0739D400-0C13-4846-9036-57D281ACC330}" dt="2025-03-13T17:04:39.235" v="1389"/>
      <pc:docMkLst>
        <pc:docMk/>
      </pc:docMkLst>
      <pc:sldChg chg="addSp delSp modSp mod delAnim modAnim modNotesTx">
        <pc:chgData name="Junji Katto" userId="6586ef1b-1348-49be-a702-59449baae5cb" providerId="ADAL" clId="{0739D400-0C13-4846-9036-57D281ACC330}" dt="2025-03-13T15:14:50.199" v="996" actId="1036"/>
        <pc:sldMkLst>
          <pc:docMk/>
          <pc:sldMk cId="3146827000" sldId="2147483205"/>
        </pc:sldMkLst>
        <pc:spChg chg="mod">
          <ac:chgData name="Junji Katto" userId="6586ef1b-1348-49be-a702-59449baae5cb" providerId="ADAL" clId="{0739D400-0C13-4846-9036-57D281ACC330}" dt="2025-03-13T15:14:50.199" v="996" actId="1036"/>
          <ac:spMkLst>
            <pc:docMk/>
            <pc:sldMk cId="3146827000" sldId="2147483205"/>
            <ac:spMk id="2" creationId="{6E841FBE-09CB-A060-0E36-92340A06549F}"/>
          </ac:spMkLst>
        </pc:spChg>
        <pc:spChg chg="del mod">
          <ac:chgData name="Junji Katto" userId="6586ef1b-1348-49be-a702-59449baae5cb" providerId="ADAL" clId="{0739D400-0C13-4846-9036-57D281ACC330}" dt="2025-03-13T14:20:10.807" v="436" actId="478"/>
          <ac:spMkLst>
            <pc:docMk/>
            <pc:sldMk cId="3146827000" sldId="2147483205"/>
            <ac:spMk id="3" creationId="{3464600D-67A9-D2D6-8F73-CD33FEBC84D7}"/>
          </ac:spMkLst>
        </pc:spChg>
        <pc:spChg chg="add mod">
          <ac:chgData name="Junji Katto" userId="6586ef1b-1348-49be-a702-59449baae5cb" providerId="ADAL" clId="{0739D400-0C13-4846-9036-57D281ACC330}" dt="2025-03-13T14:59:41.003" v="950" actId="207"/>
          <ac:spMkLst>
            <pc:docMk/>
            <pc:sldMk cId="3146827000" sldId="2147483205"/>
            <ac:spMk id="10" creationId="{8501563D-625C-5591-D502-353F4F467D1F}"/>
          </ac:spMkLst>
        </pc:spChg>
        <pc:spChg chg="add mod">
          <ac:chgData name="Junji Katto" userId="6586ef1b-1348-49be-a702-59449baae5cb" providerId="ADAL" clId="{0739D400-0C13-4846-9036-57D281ACC330}" dt="2025-03-13T15:14:50.199" v="996" actId="1036"/>
          <ac:spMkLst>
            <pc:docMk/>
            <pc:sldMk cId="3146827000" sldId="2147483205"/>
            <ac:spMk id="11" creationId="{3C79D730-3D02-0B9A-F832-0DD0D6378755}"/>
          </ac:spMkLst>
        </pc:spChg>
        <pc:spChg chg="add mod">
          <ac:chgData name="Junji Katto" userId="6586ef1b-1348-49be-a702-59449baae5cb" providerId="ADAL" clId="{0739D400-0C13-4846-9036-57D281ACC330}" dt="2025-03-13T15:14:41.657" v="987" actId="1036"/>
          <ac:spMkLst>
            <pc:docMk/>
            <pc:sldMk cId="3146827000" sldId="2147483205"/>
            <ac:spMk id="12" creationId="{A5EDDEA1-2EAB-3FE0-358D-853AA160CD40}"/>
          </ac:spMkLst>
        </pc:spChg>
        <pc:spChg chg="add mod">
          <ac:chgData name="Junji Katto" userId="6586ef1b-1348-49be-a702-59449baae5cb" providerId="ADAL" clId="{0739D400-0C13-4846-9036-57D281ACC330}" dt="2025-03-13T14:59:46.379" v="952" actId="207"/>
          <ac:spMkLst>
            <pc:docMk/>
            <pc:sldMk cId="3146827000" sldId="2147483205"/>
            <ac:spMk id="13" creationId="{DE62260F-D305-3D35-FB01-1ED26821ED5B}"/>
          </ac:spMkLst>
        </pc:spChg>
        <pc:spChg chg="mod">
          <ac:chgData name="Junji Katto" userId="6586ef1b-1348-49be-a702-59449baae5cb" providerId="ADAL" clId="{0739D400-0C13-4846-9036-57D281ACC330}" dt="2025-03-13T14:59:41.003" v="950" actId="207"/>
          <ac:spMkLst>
            <pc:docMk/>
            <pc:sldMk cId="3146827000" sldId="2147483205"/>
            <ac:spMk id="21" creationId="{46A28A04-E746-5E90-0C3E-22059594F976}"/>
          </ac:spMkLst>
        </pc:spChg>
      </pc:sldChg>
      <pc:sldChg chg="addSp delSp modSp mod">
        <pc:chgData name="Junji Katto" userId="6586ef1b-1348-49be-a702-59449baae5cb" providerId="ADAL" clId="{0739D400-0C13-4846-9036-57D281ACC330}" dt="2025-03-13T15:15:44.542" v="1016" actId="1038"/>
        <pc:sldMkLst>
          <pc:docMk/>
          <pc:sldMk cId="221942005" sldId="2147483211"/>
        </pc:sldMkLst>
        <pc:spChg chg="add del">
          <ac:chgData name="Junji Katto" userId="6586ef1b-1348-49be-a702-59449baae5cb" providerId="ADAL" clId="{0739D400-0C13-4846-9036-57D281ACC330}" dt="2025-03-13T14:03:32.251" v="23" actId="478"/>
          <ac:spMkLst>
            <pc:docMk/>
            <pc:sldMk cId="221942005" sldId="2147483211"/>
            <ac:spMk id="10" creationId="{B281378C-1DF1-1537-748F-AA98025F9245}"/>
          </ac:spMkLst>
        </pc:spChg>
        <pc:picChg chg="mod">
          <ac:chgData name="Junji Katto" userId="6586ef1b-1348-49be-a702-59449baae5cb" providerId="ADAL" clId="{0739D400-0C13-4846-9036-57D281ACC330}" dt="2025-03-13T15:15:39.422" v="1012" actId="1037"/>
          <ac:picMkLst>
            <pc:docMk/>
            <pc:sldMk cId="221942005" sldId="2147483211"/>
            <ac:picMk id="56" creationId="{9F361103-0926-3D0B-AF50-30492BA39007}"/>
          </ac:picMkLst>
        </pc:picChg>
        <pc:picChg chg="mod">
          <ac:chgData name="Junji Katto" userId="6586ef1b-1348-49be-a702-59449baae5cb" providerId="ADAL" clId="{0739D400-0C13-4846-9036-57D281ACC330}" dt="2025-03-13T15:15:39.422" v="1012" actId="1037"/>
          <ac:picMkLst>
            <pc:docMk/>
            <pc:sldMk cId="221942005" sldId="2147483211"/>
            <ac:picMk id="57" creationId="{3AA27862-F3B1-084E-F14F-6A25555CBBE2}"/>
          </ac:picMkLst>
        </pc:picChg>
        <pc:picChg chg="mod">
          <ac:chgData name="Junji Katto" userId="6586ef1b-1348-49be-a702-59449baae5cb" providerId="ADAL" clId="{0739D400-0C13-4846-9036-57D281ACC330}" dt="2025-03-13T15:15:39.422" v="1012" actId="1037"/>
          <ac:picMkLst>
            <pc:docMk/>
            <pc:sldMk cId="221942005" sldId="2147483211"/>
            <ac:picMk id="58" creationId="{3CB80F98-A1D5-DE8C-83AF-2BEB5A854539}"/>
          </ac:picMkLst>
        </pc:picChg>
        <pc:picChg chg="mod">
          <ac:chgData name="Junji Katto" userId="6586ef1b-1348-49be-a702-59449baae5cb" providerId="ADAL" clId="{0739D400-0C13-4846-9036-57D281ACC330}" dt="2025-03-13T15:15:44.542" v="1016" actId="1038"/>
          <ac:picMkLst>
            <pc:docMk/>
            <pc:sldMk cId="221942005" sldId="2147483211"/>
            <ac:picMk id="59" creationId="{303053DF-28B2-0B97-865A-EDC27D0A1056}"/>
          </ac:picMkLst>
        </pc:picChg>
        <pc:picChg chg="mod">
          <ac:chgData name="Junji Katto" userId="6586ef1b-1348-49be-a702-59449baae5cb" providerId="ADAL" clId="{0739D400-0C13-4846-9036-57D281ACC330}" dt="2025-03-13T15:15:44.542" v="1016" actId="1038"/>
          <ac:picMkLst>
            <pc:docMk/>
            <pc:sldMk cId="221942005" sldId="2147483211"/>
            <ac:picMk id="60" creationId="{0C407C8D-CD36-C4A8-3A5B-6905CBBA7E3A}"/>
          </ac:picMkLst>
        </pc:picChg>
        <pc:picChg chg="mod">
          <ac:chgData name="Junji Katto" userId="6586ef1b-1348-49be-a702-59449baae5cb" providerId="ADAL" clId="{0739D400-0C13-4846-9036-57D281ACC330}" dt="2025-03-13T15:15:44.542" v="1016" actId="1038"/>
          <ac:picMkLst>
            <pc:docMk/>
            <pc:sldMk cId="221942005" sldId="2147483211"/>
            <ac:picMk id="61" creationId="{1F450631-B5B7-799D-2516-801107C1884B}"/>
          </ac:picMkLst>
        </pc:picChg>
        <pc:picChg chg="mod">
          <ac:chgData name="Junji Katto" userId="6586ef1b-1348-49be-a702-59449baae5cb" providerId="ADAL" clId="{0739D400-0C13-4846-9036-57D281ACC330}" dt="2025-03-13T15:15:39.422" v="1012" actId="1037"/>
          <ac:picMkLst>
            <pc:docMk/>
            <pc:sldMk cId="221942005" sldId="2147483211"/>
            <ac:picMk id="62" creationId="{6438582F-4816-6F1B-73C5-84365C0B5ED3}"/>
          </ac:picMkLst>
        </pc:picChg>
        <pc:picChg chg="mod">
          <ac:chgData name="Junji Katto" userId="6586ef1b-1348-49be-a702-59449baae5cb" providerId="ADAL" clId="{0739D400-0C13-4846-9036-57D281ACC330}" dt="2025-03-13T15:15:44.542" v="1016" actId="1038"/>
          <ac:picMkLst>
            <pc:docMk/>
            <pc:sldMk cId="221942005" sldId="2147483211"/>
            <ac:picMk id="63" creationId="{28E52852-A739-BA7D-819E-1CAA91A5DC7C}"/>
          </ac:picMkLst>
        </pc:picChg>
      </pc:sldChg>
      <pc:sldChg chg="del">
        <pc:chgData name="Junji Katto" userId="6586ef1b-1348-49be-a702-59449baae5cb" providerId="ADAL" clId="{0739D400-0C13-4846-9036-57D281ACC330}" dt="2025-03-13T15:14:23.928" v="972" actId="47"/>
        <pc:sldMkLst>
          <pc:docMk/>
          <pc:sldMk cId="3810275302" sldId="2147483223"/>
        </pc:sldMkLst>
      </pc:sldChg>
      <pc:sldChg chg="modAnim">
        <pc:chgData name="Junji Katto" userId="6586ef1b-1348-49be-a702-59449baae5cb" providerId="ADAL" clId="{0739D400-0C13-4846-9036-57D281ACC330}" dt="2025-03-13T16:36:24.178" v="1022"/>
        <pc:sldMkLst>
          <pc:docMk/>
          <pc:sldMk cId="3662973589" sldId="2147483227"/>
        </pc:sldMkLst>
      </pc:sldChg>
      <pc:sldChg chg="addSp delSp modSp mod delAnim modAnim modNotesTx">
        <pc:chgData name="Junji Katto" userId="6586ef1b-1348-49be-a702-59449baae5cb" providerId="ADAL" clId="{0739D400-0C13-4846-9036-57D281ACC330}" dt="2025-03-13T17:04:39.235" v="1389"/>
        <pc:sldMkLst>
          <pc:docMk/>
          <pc:sldMk cId="354786539" sldId="2147483231"/>
        </pc:sldMkLst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2" creationId="{58AB4ECF-3B86-4AB7-54D2-4AA384EEEA97}"/>
          </ac:spMkLst>
        </pc:spChg>
        <pc:spChg chg="mod">
          <ac:chgData name="Junji Katto" userId="6586ef1b-1348-49be-a702-59449baae5cb" providerId="ADAL" clId="{0739D400-0C13-4846-9036-57D281ACC330}" dt="2025-03-13T16:39:55.882" v="1139" actId="1037"/>
          <ac:spMkLst>
            <pc:docMk/>
            <pc:sldMk cId="354786539" sldId="2147483231"/>
            <ac:spMk id="3" creationId="{7A958A9A-E2EB-F0D5-CEA8-B3DE515FB773}"/>
          </ac:spMkLst>
        </pc:spChg>
        <pc:spChg chg="mod">
          <ac:chgData name="Junji Katto" userId="6586ef1b-1348-49be-a702-59449baae5cb" providerId="ADAL" clId="{0739D400-0C13-4846-9036-57D281ACC330}" dt="2025-03-13T16:39:55.882" v="1139" actId="1037"/>
          <ac:spMkLst>
            <pc:docMk/>
            <pc:sldMk cId="354786539" sldId="2147483231"/>
            <ac:spMk id="4" creationId="{F6F8F781-CC56-BEDE-DB32-5BD62B81CF85}"/>
          </ac:spMkLst>
        </pc:spChg>
        <pc:spChg chg="mod">
          <ac:chgData name="Junji Katto" userId="6586ef1b-1348-49be-a702-59449baae5cb" providerId="ADAL" clId="{0739D400-0C13-4846-9036-57D281ACC330}" dt="2025-03-13T17:03:31.269" v="1343" actId="1076"/>
          <ac:spMkLst>
            <pc:docMk/>
            <pc:sldMk cId="354786539" sldId="2147483231"/>
            <ac:spMk id="5" creationId="{89801BDD-7C02-7C0B-DD58-DC8D7797291E}"/>
          </ac:spMkLst>
        </pc:spChg>
        <pc:spChg chg="mod">
          <ac:chgData name="Junji Katto" userId="6586ef1b-1348-49be-a702-59449baae5cb" providerId="ADAL" clId="{0739D400-0C13-4846-9036-57D281ACC330}" dt="2025-03-13T17:04:06.184" v="1368" actId="1035"/>
          <ac:spMkLst>
            <pc:docMk/>
            <pc:sldMk cId="354786539" sldId="2147483231"/>
            <ac:spMk id="8" creationId="{355D1E0A-06CA-9B63-C09C-D527F8C7D32B}"/>
          </ac:spMkLst>
        </pc:spChg>
        <pc:spChg chg="mod">
          <ac:chgData name="Junji Katto" userId="6586ef1b-1348-49be-a702-59449baae5cb" providerId="ADAL" clId="{0739D400-0C13-4846-9036-57D281ACC330}" dt="2025-03-13T17:04:06.184" v="1368" actId="1035"/>
          <ac:spMkLst>
            <pc:docMk/>
            <pc:sldMk cId="354786539" sldId="2147483231"/>
            <ac:spMk id="9" creationId="{AAE19E98-094F-4FD7-C157-64BA9F9A06F3}"/>
          </ac:spMkLst>
        </pc:spChg>
        <pc:spChg chg="mod">
          <ac:chgData name="Junji Katto" userId="6586ef1b-1348-49be-a702-59449baae5cb" providerId="ADAL" clId="{0739D400-0C13-4846-9036-57D281ACC330}" dt="2025-03-13T17:04:06.184" v="1368" actId="1035"/>
          <ac:spMkLst>
            <pc:docMk/>
            <pc:sldMk cId="354786539" sldId="2147483231"/>
            <ac:spMk id="10" creationId="{C346B6A3-A183-7B2A-8FD3-ACBE517EF610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12" creationId="{1F271409-A910-8ABC-4D57-FC951934081A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14" creationId="{A61127C2-2C23-E09B-6CDF-81A8BD7C3ECA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17" creationId="{33CA1908-9441-A03D-2AC2-B5FF6A680C7C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18" creationId="{61693A23-03B6-F92E-1BC0-41320DF2A164}"/>
          </ac:spMkLst>
        </pc:spChg>
        <pc:spChg chg="mod">
          <ac:chgData name="Junji Katto" userId="6586ef1b-1348-49be-a702-59449baae5cb" providerId="ADAL" clId="{0739D400-0C13-4846-9036-57D281ACC330}" dt="2025-03-13T16:39:55.882" v="1139" actId="1037"/>
          <ac:spMkLst>
            <pc:docMk/>
            <pc:sldMk cId="354786539" sldId="2147483231"/>
            <ac:spMk id="19" creationId="{59585464-4D3C-9D2E-CE24-47D9360D2D65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20" creationId="{F6F8129A-EB57-D94A-E782-6140EF082433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21" creationId="{B6554E59-61A8-1A1A-108A-5E7BA9FFBD05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22" creationId="{D7F16D03-2DDC-E7AC-3CF9-38880FFA3235}"/>
          </ac:spMkLst>
        </pc:spChg>
        <pc:spChg chg="add del mod">
          <ac:chgData name="Junji Katto" userId="6586ef1b-1348-49be-a702-59449baae5cb" providerId="ADAL" clId="{0739D400-0C13-4846-9036-57D281ACC330}" dt="2025-03-13T15:12:26.081" v="968" actId="478"/>
          <ac:spMkLst>
            <pc:docMk/>
            <pc:sldMk cId="354786539" sldId="2147483231"/>
            <ac:spMk id="27" creationId="{FB907512-BD7E-0AA0-28DE-3B000D7FAF44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32" creationId="{0780ADBE-4A30-F93D-6870-DC11B20874FC}"/>
          </ac:spMkLst>
        </pc:spChg>
        <pc:spChg chg="mod">
          <ac:chgData name="Junji Katto" userId="6586ef1b-1348-49be-a702-59449baae5cb" providerId="ADAL" clId="{0739D400-0C13-4846-9036-57D281ACC330}" dt="2025-03-13T14:16:32.182" v="274" actId="1037"/>
          <ac:spMkLst>
            <pc:docMk/>
            <pc:sldMk cId="354786539" sldId="2147483231"/>
            <ac:spMk id="34" creationId="{3B60ED7A-49BA-D1A2-68B8-072A1644F0A0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36" creationId="{6251CA72-AA62-8F2E-6DD4-D91157737390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37" creationId="{62DC16AC-C2F0-B568-01C1-8FBC61C56D12}"/>
          </ac:spMkLst>
        </pc:spChg>
        <pc:spChg chg="mod">
          <ac:chgData name="Junji Katto" userId="6586ef1b-1348-49be-a702-59449baae5cb" providerId="ADAL" clId="{0739D400-0C13-4846-9036-57D281ACC330}" dt="2025-03-13T14:16:36.872" v="290" actId="1037"/>
          <ac:spMkLst>
            <pc:docMk/>
            <pc:sldMk cId="354786539" sldId="2147483231"/>
            <ac:spMk id="38" creationId="{4F0186C4-0C33-4EB1-0214-BD1098859FC2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39" creationId="{3D34DB29-8A43-2D8B-07B2-99597605B7DE}"/>
          </ac:spMkLst>
        </pc:spChg>
        <pc:spChg chg="mod">
          <ac:chgData name="Junji Katto" userId="6586ef1b-1348-49be-a702-59449baae5cb" providerId="ADAL" clId="{0739D400-0C13-4846-9036-57D281ACC330}" dt="2025-03-13T17:03:18.895" v="1331" actId="1037"/>
          <ac:spMkLst>
            <pc:docMk/>
            <pc:sldMk cId="354786539" sldId="2147483231"/>
            <ac:spMk id="40" creationId="{4BEE1BC6-524A-004F-86A3-A4440DF13DA1}"/>
          </ac:spMkLst>
        </pc:spChg>
        <pc:spChg chg="mod">
          <ac:chgData name="Junji Katto" userId="6586ef1b-1348-49be-a702-59449baae5cb" providerId="ADAL" clId="{0739D400-0C13-4846-9036-57D281ACC330}" dt="2025-03-13T14:16:36.872" v="290" actId="1037"/>
          <ac:spMkLst>
            <pc:docMk/>
            <pc:sldMk cId="354786539" sldId="2147483231"/>
            <ac:spMk id="41" creationId="{2400ECB1-DDAE-938C-FC17-62BEB2EDF763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41" creationId="{E906EC38-B0B4-BC9B-48B1-5A638B0A37FC}"/>
          </ac:spMkLst>
        </pc:spChg>
        <pc:spChg chg="mod">
          <ac:chgData name="Junji Katto" userId="6586ef1b-1348-49be-a702-59449baae5cb" providerId="ADAL" clId="{0739D400-0C13-4846-9036-57D281ACC330}" dt="2025-03-13T17:02:58.245" v="1303" actId="554"/>
          <ac:spMkLst>
            <pc:docMk/>
            <pc:sldMk cId="354786539" sldId="2147483231"/>
            <ac:spMk id="42" creationId="{522EDA2E-E270-EEC9-DFDA-DA8F74CB4D35}"/>
          </ac:spMkLst>
        </pc:spChg>
        <pc:spChg chg="mod topLvl">
          <ac:chgData name="Junji Katto" userId="6586ef1b-1348-49be-a702-59449baae5cb" providerId="ADAL" clId="{0739D400-0C13-4846-9036-57D281ACC330}" dt="2025-03-13T16:59:49.636" v="1249" actId="165"/>
          <ac:spMkLst>
            <pc:docMk/>
            <pc:sldMk cId="354786539" sldId="2147483231"/>
            <ac:spMk id="43" creationId="{D1C3DE62-D309-2116-7091-483F9FC816B4}"/>
          </ac:spMkLst>
        </pc:spChg>
        <pc:spChg chg="mod">
          <ac:chgData name="Junji Katto" userId="6586ef1b-1348-49be-a702-59449baae5cb" providerId="ADAL" clId="{0739D400-0C13-4846-9036-57D281ACC330}" dt="2025-03-13T16:59:25.212" v="1230" actId="1035"/>
          <ac:spMkLst>
            <pc:docMk/>
            <pc:sldMk cId="354786539" sldId="2147483231"/>
            <ac:spMk id="48" creationId="{F21ACF37-7441-C1AC-05C1-4E90F087CF82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49" creationId="{B4382FE7-8C82-C2A7-2C62-7C01AD604603}"/>
          </ac:spMkLst>
        </pc:spChg>
        <pc:spChg chg="mod topLvl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50" creationId="{8AE5E8F4-19C0-C072-D2CB-F874D8153E1F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51" creationId="{1053C5E7-FD8B-D2B7-5CAB-9F485450DAC9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53" creationId="{191AB585-FE6A-991F-D51F-49014207140F}"/>
          </ac:spMkLst>
        </pc:spChg>
        <pc:spChg chg="mod">
          <ac:chgData name="Junji Katto" userId="6586ef1b-1348-49be-a702-59449baae5cb" providerId="ADAL" clId="{0739D400-0C13-4846-9036-57D281ACC330}" dt="2025-03-13T16:40:01.002" v="1146" actId="1037"/>
          <ac:spMkLst>
            <pc:docMk/>
            <pc:sldMk cId="354786539" sldId="2147483231"/>
            <ac:spMk id="54" creationId="{EE993E17-A861-22F7-6E5B-C8B974D3C4A9}"/>
          </ac:spMkLst>
        </pc:spChg>
        <pc:spChg chg="add mod">
          <ac:chgData name="Junji Katto" userId="6586ef1b-1348-49be-a702-59449baae5cb" providerId="ADAL" clId="{0739D400-0C13-4846-9036-57D281ACC330}" dt="2025-03-13T17:04:15.492" v="1387" actId="1037"/>
          <ac:spMkLst>
            <pc:docMk/>
            <pc:sldMk cId="354786539" sldId="2147483231"/>
            <ac:spMk id="65" creationId="{E4DE3DBF-1695-C7E0-6664-08C5870DA9E4}"/>
          </ac:spMkLst>
        </pc:spChg>
        <pc:spChg chg="add">
          <ac:chgData name="Junji Katto" userId="6586ef1b-1348-49be-a702-59449baae5cb" providerId="ADAL" clId="{0739D400-0C13-4846-9036-57D281ACC330}" dt="2025-03-13T17:00:41.920" v="1256"/>
          <ac:spMkLst>
            <pc:docMk/>
            <pc:sldMk cId="354786539" sldId="2147483231"/>
            <ac:spMk id="66" creationId="{9392B8BE-C5EF-8539-5988-BB276602144E}"/>
          </ac:spMkLst>
        </pc:spChg>
        <pc:spChg chg="mod">
          <ac:chgData name="Junji Katto" userId="6586ef1b-1348-49be-a702-59449baae5cb" providerId="ADAL" clId="{0739D400-0C13-4846-9036-57D281ACC330}" dt="2025-03-13T14:16:32.182" v="274" actId="1037"/>
          <ac:spMkLst>
            <pc:docMk/>
            <pc:sldMk cId="354786539" sldId="2147483231"/>
            <ac:spMk id="75" creationId="{D75FE66A-258F-9CC8-6948-2A2FAD331F6D}"/>
          </ac:spMkLst>
        </pc:spChg>
        <pc:picChg chg="del mod">
          <ac:chgData name="Junji Katto" userId="6586ef1b-1348-49be-a702-59449baae5cb" providerId="ADAL" clId="{0739D400-0C13-4846-9036-57D281ACC330}" dt="2025-03-13T17:03:47.697" v="1347" actId="21"/>
          <ac:picMkLst>
            <pc:docMk/>
            <pc:sldMk cId="354786539" sldId="2147483231"/>
            <ac:picMk id="7" creationId="{60C8B0B4-9CF4-E567-E95D-5028D684038A}"/>
          </ac:picMkLst>
        </pc:picChg>
        <pc:picChg chg="mod">
          <ac:chgData name="Junji Katto" userId="6586ef1b-1348-49be-a702-59449baae5cb" providerId="ADAL" clId="{0739D400-0C13-4846-9036-57D281ACC330}" dt="2025-03-13T17:02:43.722" v="1298" actId="1076"/>
          <ac:picMkLst>
            <pc:docMk/>
            <pc:sldMk cId="354786539" sldId="2147483231"/>
            <ac:picMk id="13" creationId="{518EE079-48A2-04F9-5220-BD3B1A199E43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14" creationId="{5F6A9892-9DB9-C76B-260A-30FDF1A685F6}"/>
          </ac:picMkLst>
        </pc:picChg>
        <pc:picChg chg="mod">
          <ac:chgData name="Junji Katto" userId="6586ef1b-1348-49be-a702-59449baae5cb" providerId="ADAL" clId="{0739D400-0C13-4846-9036-57D281ACC330}" dt="2025-03-13T16:58:22.084" v="1184" actId="1076"/>
          <ac:picMkLst>
            <pc:docMk/>
            <pc:sldMk cId="354786539" sldId="2147483231"/>
            <ac:picMk id="15" creationId="{15F989A0-6044-00B6-A56D-E74CCF405D62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15" creationId="{86AF0BE6-15E4-3FD4-45B6-2C2BF11CA206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16" creationId="{65548E35-A4E3-7CB4-CD4B-049B370FB533}"/>
          </ac:picMkLst>
        </pc:picChg>
        <pc:picChg chg="mod">
          <ac:chgData name="Junji Katto" userId="6586ef1b-1348-49be-a702-59449baae5cb" providerId="ADAL" clId="{0739D400-0C13-4846-9036-57D281ACC330}" dt="2025-03-13T16:58:17.931" v="1182" actId="1076"/>
          <ac:picMkLst>
            <pc:docMk/>
            <pc:sldMk cId="354786539" sldId="2147483231"/>
            <ac:picMk id="16" creationId="{99093A19-7980-C00F-3D69-5C161DD618DC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18" creationId="{69D1C579-9B4A-BC2D-EE12-2298B6AF431C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22" creationId="{8F41CB72-6486-5C92-48F1-F6BE85920AD5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23" creationId="{9E4FAAB7-ADEE-1A3C-02D7-FCE35D190A52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24" creationId="{493E1641-0484-980E-9487-4649F3A48F23}"/>
          </ac:picMkLst>
        </pc:picChg>
        <pc:picChg chg="add mod">
          <ac:chgData name="Junji Katto" userId="6586ef1b-1348-49be-a702-59449baae5cb" providerId="ADAL" clId="{0739D400-0C13-4846-9036-57D281ACC330}" dt="2025-03-13T14:13:14.726" v="220" actId="1038"/>
          <ac:picMkLst>
            <pc:docMk/>
            <pc:sldMk cId="354786539" sldId="2147483231"/>
            <ac:picMk id="25" creationId="{FB30519F-1042-550A-9184-A81367410D6A}"/>
          </ac:picMkLst>
        </pc:picChg>
        <pc:picChg chg="mod">
          <ac:chgData name="Junji Katto" userId="6586ef1b-1348-49be-a702-59449baae5cb" providerId="ADAL" clId="{0739D400-0C13-4846-9036-57D281ACC330}" dt="2025-03-13T17:02:48.505" v="1300" actId="1076"/>
          <ac:picMkLst>
            <pc:docMk/>
            <pc:sldMk cId="354786539" sldId="2147483231"/>
            <ac:picMk id="26" creationId="{0EAB7193-8F86-6ED6-C85B-BC34EB64EBC1}"/>
          </ac:picMkLst>
        </pc:picChg>
        <pc:picChg chg="add mod">
          <ac:chgData name="Junji Katto" userId="6586ef1b-1348-49be-a702-59449baae5cb" providerId="ADAL" clId="{0739D400-0C13-4846-9036-57D281ACC330}" dt="2025-03-13T14:17:50.717" v="385" actId="1076"/>
          <ac:picMkLst>
            <pc:docMk/>
            <pc:sldMk cId="354786539" sldId="2147483231"/>
            <ac:picMk id="26" creationId="{1AF96761-7257-7E5B-8013-3A791AB1D271}"/>
          </ac:picMkLst>
        </pc:picChg>
        <pc:picChg chg="mod">
          <ac:chgData name="Junji Katto" userId="6586ef1b-1348-49be-a702-59449baae5cb" providerId="ADAL" clId="{0739D400-0C13-4846-9036-57D281ACC330}" dt="2025-03-13T17:01:30.961" v="1275" actId="1076"/>
          <ac:picMkLst>
            <pc:docMk/>
            <pc:sldMk cId="354786539" sldId="2147483231"/>
            <ac:picMk id="27" creationId="{94B10AD0-2BEC-75E4-5E08-05F8163BDCFD}"/>
          </ac:picMkLst>
        </pc:picChg>
        <pc:picChg chg="mod">
          <ac:chgData name="Junji Katto" userId="6586ef1b-1348-49be-a702-59449baae5cb" providerId="ADAL" clId="{0739D400-0C13-4846-9036-57D281ACC330}" dt="2025-03-13T17:02:38.256" v="1296" actId="1076"/>
          <ac:picMkLst>
            <pc:docMk/>
            <pc:sldMk cId="354786539" sldId="2147483231"/>
            <ac:picMk id="28" creationId="{6673B395-7EDB-8E71-B9CE-48CE00E9EF9F}"/>
          </ac:picMkLst>
        </pc:picChg>
        <pc:picChg chg="mod">
          <ac:chgData name="Junji Katto" userId="6586ef1b-1348-49be-a702-59449baae5cb" providerId="ADAL" clId="{0739D400-0C13-4846-9036-57D281ACC330}" dt="2025-03-13T17:02:50.489" v="1301" actId="1076"/>
          <ac:picMkLst>
            <pc:docMk/>
            <pc:sldMk cId="354786539" sldId="2147483231"/>
            <ac:picMk id="30" creationId="{BEC78B3F-AB15-A7A1-7E03-B9ED77669926}"/>
          </ac:picMkLst>
        </pc:picChg>
        <pc:picChg chg="del">
          <ac:chgData name="Junji Katto" userId="6586ef1b-1348-49be-a702-59449baae5cb" providerId="ADAL" clId="{0739D400-0C13-4846-9036-57D281ACC330}" dt="2025-03-13T17:01:16.788" v="1266" actId="478"/>
          <ac:picMkLst>
            <pc:docMk/>
            <pc:sldMk cId="354786539" sldId="2147483231"/>
            <ac:picMk id="33" creationId="{B9228D62-CA07-0FA8-D8E3-94C1B345D135}"/>
          </ac:picMkLst>
        </pc:picChg>
        <pc:picChg chg="del mod">
          <ac:chgData name="Junji Katto" userId="6586ef1b-1348-49be-a702-59449baae5cb" providerId="ADAL" clId="{0739D400-0C13-4846-9036-57D281ACC330}" dt="2025-03-13T17:02:29.436" v="1291" actId="478"/>
          <ac:picMkLst>
            <pc:docMk/>
            <pc:sldMk cId="354786539" sldId="2147483231"/>
            <ac:picMk id="34" creationId="{E571F5D4-7596-A1F1-12B1-AFF6B791F468}"/>
          </ac:picMkLst>
        </pc:picChg>
        <pc:picChg chg="mod">
          <ac:chgData name="Junji Katto" userId="6586ef1b-1348-49be-a702-59449baae5cb" providerId="ADAL" clId="{0739D400-0C13-4846-9036-57D281ACC330}" dt="2025-03-13T17:02:52.158" v="1302" actId="1076"/>
          <ac:picMkLst>
            <pc:docMk/>
            <pc:sldMk cId="354786539" sldId="2147483231"/>
            <ac:picMk id="35" creationId="{CDA544D2-A703-97CA-57B9-1C34F17037D1}"/>
          </ac:picMkLst>
        </pc:picChg>
        <pc:picChg chg="mod">
          <ac:chgData name="Junji Katto" userId="6586ef1b-1348-49be-a702-59449baae5cb" providerId="ADAL" clId="{0739D400-0C13-4846-9036-57D281ACC330}" dt="2025-03-13T16:58:00.279" v="1173"/>
          <ac:picMkLst>
            <pc:docMk/>
            <pc:sldMk cId="354786539" sldId="2147483231"/>
            <ac:picMk id="44" creationId="{C28C699B-DCE8-645B-4ECB-2D8444010127}"/>
          </ac:picMkLst>
        </pc:picChg>
        <pc:picChg chg="mod">
          <ac:chgData name="Junji Katto" userId="6586ef1b-1348-49be-a702-59449baae5cb" providerId="ADAL" clId="{0739D400-0C13-4846-9036-57D281ACC330}" dt="2025-03-13T17:01:34.248" v="1278" actId="1076"/>
          <ac:picMkLst>
            <pc:docMk/>
            <pc:sldMk cId="354786539" sldId="2147483231"/>
            <ac:picMk id="55" creationId="{86A82571-C395-8F5E-C279-A8E92E39FF49}"/>
          </ac:picMkLst>
        </pc:picChg>
        <pc:picChg chg="mod">
          <ac:chgData name="Junji Katto" userId="6586ef1b-1348-49be-a702-59449baae5cb" providerId="ADAL" clId="{0739D400-0C13-4846-9036-57D281ACC330}" dt="2025-03-13T16:59:09.979" v="1210" actId="14100"/>
          <ac:picMkLst>
            <pc:docMk/>
            <pc:sldMk cId="354786539" sldId="2147483231"/>
            <ac:picMk id="63" creationId="{573E193C-B93B-B60C-B465-EEA50269F0D3}"/>
          </ac:picMkLst>
        </pc:picChg>
        <pc:picChg chg="mod">
          <ac:chgData name="Junji Katto" userId="6586ef1b-1348-49be-a702-59449baae5cb" providerId="ADAL" clId="{0739D400-0C13-4846-9036-57D281ACC330}" dt="2025-03-13T16:59:00.716" v="1205" actId="1076"/>
          <ac:picMkLst>
            <pc:docMk/>
            <pc:sldMk cId="354786539" sldId="2147483231"/>
            <ac:picMk id="64" creationId="{C61E6E00-F1D2-FABA-288B-0C3922F52E94}"/>
          </ac:picMkLst>
        </pc:picChg>
        <pc:picChg chg="add del mod">
          <ac:chgData name="Junji Katto" userId="6586ef1b-1348-49be-a702-59449baae5cb" providerId="ADAL" clId="{0739D400-0C13-4846-9036-57D281ACC330}" dt="2025-03-13T17:03:53.878" v="1350" actId="21"/>
          <ac:picMkLst>
            <pc:docMk/>
            <pc:sldMk cId="354786539" sldId="2147483231"/>
            <ac:picMk id="68" creationId="{60C8B0B4-9CF4-E567-E95D-5028D684038A}"/>
          </ac:picMkLst>
        </pc:picChg>
        <pc:picChg chg="add mod">
          <ac:chgData name="Junji Katto" userId="6586ef1b-1348-49be-a702-59449baae5cb" providerId="ADAL" clId="{0739D400-0C13-4846-9036-57D281ACC330}" dt="2025-03-13T17:01:35.232" v="1279" actId="1076"/>
          <ac:picMkLst>
            <pc:docMk/>
            <pc:sldMk cId="354786539" sldId="2147483231"/>
            <ac:picMk id="1028" creationId="{F8DBA4EA-35B2-9734-A874-2B340932ACC6}"/>
          </ac:picMkLst>
        </pc:picChg>
        <pc:picChg chg="add mod">
          <ac:chgData name="Junji Katto" userId="6586ef1b-1348-49be-a702-59449baae5cb" providerId="ADAL" clId="{0739D400-0C13-4846-9036-57D281ACC330}" dt="2025-03-13T17:02:33.167" v="1294" actId="1076"/>
          <ac:picMkLst>
            <pc:docMk/>
            <pc:sldMk cId="354786539" sldId="2147483231"/>
            <ac:picMk id="1030" creationId="{06848375-6B12-B0B6-05A4-296197A84028}"/>
          </ac:picMkLst>
        </pc:picChg>
        <pc:picChg chg="add mod">
          <ac:chgData name="Junji Katto" userId="6586ef1b-1348-49be-a702-59449baae5cb" providerId="ADAL" clId="{0739D400-0C13-4846-9036-57D281ACC330}" dt="2025-03-13T14:13:19.430" v="221" actId="14100"/>
          <ac:picMkLst>
            <pc:docMk/>
            <pc:sldMk cId="354786539" sldId="2147483231"/>
            <ac:picMk id="2050" creationId="{0F5D9CE1-91BB-12DC-30B3-A6D08C4DF3B3}"/>
          </ac:picMkLst>
        </pc:picChg>
        <pc:picChg chg="add mod">
          <ac:chgData name="Junji Katto" userId="6586ef1b-1348-49be-a702-59449baae5cb" providerId="ADAL" clId="{0739D400-0C13-4846-9036-57D281ACC330}" dt="2025-03-13T14:13:29.002" v="224" actId="14100"/>
          <ac:picMkLst>
            <pc:docMk/>
            <pc:sldMk cId="354786539" sldId="2147483231"/>
            <ac:picMk id="2052" creationId="{F6E4F8DB-F2D3-CFEA-23EF-0D8BBC1EEEDF}"/>
          </ac:picMkLst>
        </pc:picChg>
        <pc:picChg chg="add mod">
          <ac:chgData name="Junji Katto" userId="6586ef1b-1348-49be-a702-59449baae5cb" providerId="ADAL" clId="{0739D400-0C13-4846-9036-57D281ACC330}" dt="2025-03-13T14:13:19.430" v="221" actId="14100"/>
          <ac:picMkLst>
            <pc:docMk/>
            <pc:sldMk cId="354786539" sldId="2147483231"/>
            <ac:picMk id="2054" creationId="{C33C69C3-7FCC-10B8-8E77-530C3C981FC1}"/>
          </ac:picMkLst>
        </pc:picChg>
        <pc:picChg chg="add mod">
          <ac:chgData name="Junji Katto" userId="6586ef1b-1348-49be-a702-59449baae5cb" providerId="ADAL" clId="{0739D400-0C13-4846-9036-57D281ACC330}" dt="2025-03-13T14:17:52.612" v="386" actId="1076"/>
          <ac:picMkLst>
            <pc:docMk/>
            <pc:sldMk cId="354786539" sldId="2147483231"/>
            <ac:picMk id="2056" creationId="{F226EF1E-DBDD-1DA7-A656-ED2E8893132E}"/>
          </ac:picMkLst>
        </pc:picChg>
        <pc:picChg chg="add mod">
          <ac:chgData name="Junji Katto" userId="6586ef1b-1348-49be-a702-59449baae5cb" providerId="ADAL" clId="{0739D400-0C13-4846-9036-57D281ACC330}" dt="2025-03-13T14:09:32.769" v="166" actId="1035"/>
          <ac:picMkLst>
            <pc:docMk/>
            <pc:sldMk cId="354786539" sldId="2147483231"/>
            <ac:picMk id="2058" creationId="{A16AEFDC-4B9D-4116-1A7F-F24EBA67C5B4}"/>
          </ac:picMkLst>
        </pc:picChg>
        <pc:picChg chg="add mod">
          <ac:chgData name="Junji Katto" userId="6586ef1b-1348-49be-a702-59449baae5cb" providerId="ADAL" clId="{0739D400-0C13-4846-9036-57D281ACC330}" dt="2025-03-13T14:09:31.687" v="165" actId="1035"/>
          <ac:picMkLst>
            <pc:docMk/>
            <pc:sldMk cId="354786539" sldId="2147483231"/>
            <ac:picMk id="2060" creationId="{D153FCD1-F011-15F3-48FA-3A7DA5A12492}"/>
          </ac:picMkLst>
        </pc:picChg>
        <pc:picChg chg="add mod">
          <ac:chgData name="Junji Katto" userId="6586ef1b-1348-49be-a702-59449baae5cb" providerId="ADAL" clId="{0739D400-0C13-4846-9036-57D281ACC330}" dt="2025-03-13T14:08:39.879" v="139" actId="1076"/>
          <ac:picMkLst>
            <pc:docMk/>
            <pc:sldMk cId="354786539" sldId="2147483231"/>
            <ac:picMk id="2062" creationId="{C4389018-16A7-DA47-5EA1-53418BCDFEBB}"/>
          </ac:picMkLst>
        </pc:picChg>
        <pc:picChg chg="add mod">
          <ac:chgData name="Junji Katto" userId="6586ef1b-1348-49be-a702-59449baae5cb" providerId="ADAL" clId="{0739D400-0C13-4846-9036-57D281ACC330}" dt="2025-03-13T14:13:21.732" v="222" actId="1076"/>
          <ac:picMkLst>
            <pc:docMk/>
            <pc:sldMk cId="354786539" sldId="2147483231"/>
            <ac:picMk id="2064" creationId="{4997A99A-ED8C-7516-13D4-FD5DA6F6B1D4}"/>
          </ac:picMkLst>
        </pc:picChg>
        <pc:picChg chg="add mod">
          <ac:chgData name="Junji Katto" userId="6586ef1b-1348-49be-a702-59449baae5cb" providerId="ADAL" clId="{0739D400-0C13-4846-9036-57D281ACC330}" dt="2025-03-13T14:13:31.986" v="225" actId="1076"/>
          <ac:picMkLst>
            <pc:docMk/>
            <pc:sldMk cId="354786539" sldId="2147483231"/>
            <ac:picMk id="2066" creationId="{F0DDDC3C-4B7F-74A7-8907-D7BE37C3B491}"/>
          </ac:picMkLst>
        </pc:picChg>
      </pc:sldChg>
      <pc:sldChg chg="addSp delSp modSp mod delAnim modAnim modNotesTx">
        <pc:chgData name="Junji Katto" userId="6586ef1b-1348-49be-a702-59449baae5cb" providerId="ADAL" clId="{0739D400-0C13-4846-9036-57D281ACC330}" dt="2025-03-13T15:14:16.047" v="971"/>
        <pc:sldMkLst>
          <pc:docMk/>
          <pc:sldMk cId="4291297308" sldId="2147483232"/>
        </pc:sldMkLst>
        <pc:spChg chg="mod">
          <ac:chgData name="Junji Katto" userId="6586ef1b-1348-49be-a702-59449baae5cb" providerId="ADAL" clId="{0739D400-0C13-4846-9036-57D281ACC330}" dt="2025-03-13T14:26:27.285" v="642" actId="1038"/>
          <ac:spMkLst>
            <pc:docMk/>
            <pc:sldMk cId="4291297308" sldId="2147483232"/>
            <ac:spMk id="35" creationId="{9A298A9C-FFA2-5319-EB7B-3B3C31C50475}"/>
          </ac:spMkLst>
        </pc:spChg>
        <pc:spChg chg="del mod">
          <ac:chgData name="Junji Katto" userId="6586ef1b-1348-49be-a702-59449baae5cb" providerId="ADAL" clId="{0739D400-0C13-4846-9036-57D281ACC330}" dt="2025-03-13T14:24:54.789" v="539" actId="478"/>
          <ac:spMkLst>
            <pc:docMk/>
            <pc:sldMk cId="4291297308" sldId="2147483232"/>
            <ac:spMk id="40" creationId="{8180E28C-D5CB-35AC-549F-2AAC3750B0C5}"/>
          </ac:spMkLst>
        </pc:spChg>
        <pc:spChg chg="del mod">
          <ac:chgData name="Junji Katto" userId="6586ef1b-1348-49be-a702-59449baae5cb" providerId="ADAL" clId="{0739D400-0C13-4846-9036-57D281ACC330}" dt="2025-03-13T14:34:45.401" v="834" actId="478"/>
          <ac:spMkLst>
            <pc:docMk/>
            <pc:sldMk cId="4291297308" sldId="2147483232"/>
            <ac:spMk id="42" creationId="{EA32F579-C51D-F103-F6D7-E8DD85134502}"/>
          </ac:spMkLst>
        </pc:spChg>
        <pc:spChg chg="del">
          <ac:chgData name="Junji Katto" userId="6586ef1b-1348-49be-a702-59449baae5cb" providerId="ADAL" clId="{0739D400-0C13-4846-9036-57D281ACC330}" dt="2025-03-13T14:23:55.277" v="501" actId="478"/>
          <ac:spMkLst>
            <pc:docMk/>
            <pc:sldMk cId="4291297308" sldId="2147483232"/>
            <ac:spMk id="46" creationId="{74D429B6-CB97-32A0-97D5-2D5799CDFDBC}"/>
          </ac:spMkLst>
        </pc:spChg>
        <pc:spChg chg="add mod">
          <ac:chgData name="Junji Katto" userId="6586ef1b-1348-49be-a702-59449baae5cb" providerId="ADAL" clId="{0739D400-0C13-4846-9036-57D281ACC330}" dt="2025-03-13T14:37:52.249" v="932" actId="1037"/>
          <ac:spMkLst>
            <pc:docMk/>
            <pc:sldMk cId="4291297308" sldId="2147483232"/>
            <ac:spMk id="49" creationId="{B17CAEE4-2EF9-244B-9225-DEAC8AEFFDA0}"/>
          </ac:spMkLst>
        </pc:spChg>
        <pc:spChg chg="add mod">
          <ac:chgData name="Junji Katto" userId="6586ef1b-1348-49be-a702-59449baae5cb" providerId="ADAL" clId="{0739D400-0C13-4846-9036-57D281ACC330}" dt="2025-03-13T14:33:45.313" v="675" actId="554"/>
          <ac:spMkLst>
            <pc:docMk/>
            <pc:sldMk cId="4291297308" sldId="2147483232"/>
            <ac:spMk id="51" creationId="{2C88E4AC-A19F-814B-00AD-2B332350815A}"/>
          </ac:spMkLst>
        </pc:spChg>
        <pc:spChg chg="add mod">
          <ac:chgData name="Junji Katto" userId="6586ef1b-1348-49be-a702-59449baae5cb" providerId="ADAL" clId="{0739D400-0C13-4846-9036-57D281ACC330}" dt="2025-03-13T14:34:18.363" v="754" actId="554"/>
          <ac:spMkLst>
            <pc:docMk/>
            <pc:sldMk cId="4291297308" sldId="2147483232"/>
            <ac:spMk id="52" creationId="{14DE064A-BE1E-B6FF-4845-E8CC2A79ABB9}"/>
          </ac:spMkLst>
        </pc:spChg>
        <pc:spChg chg="add mod">
          <ac:chgData name="Junji Katto" userId="6586ef1b-1348-49be-a702-59449baae5cb" providerId="ADAL" clId="{0739D400-0C13-4846-9036-57D281ACC330}" dt="2025-03-13T14:34:32.386" v="832" actId="14100"/>
          <ac:spMkLst>
            <pc:docMk/>
            <pc:sldMk cId="4291297308" sldId="2147483232"/>
            <ac:spMk id="53" creationId="{A71EFA6F-B962-8C86-56BD-2B0CE1CFF6A5}"/>
          </ac:spMkLst>
        </pc:spChg>
        <pc:spChg chg="mod">
          <ac:chgData name="Junji Katto" userId="6586ef1b-1348-49be-a702-59449baae5cb" providerId="ADAL" clId="{0739D400-0C13-4846-9036-57D281ACC330}" dt="2025-03-13T14:26:14.869" v="640" actId="1036"/>
          <ac:spMkLst>
            <pc:docMk/>
            <pc:sldMk cId="4291297308" sldId="2147483232"/>
            <ac:spMk id="6152" creationId="{75D27063-F000-B771-BFAC-F5AC9AC1B3F9}"/>
          </ac:spMkLst>
        </pc:spChg>
        <pc:picChg chg="mod">
          <ac:chgData name="Junji Katto" userId="6586ef1b-1348-49be-a702-59449baae5cb" providerId="ADAL" clId="{0739D400-0C13-4846-9036-57D281ACC330}" dt="2025-03-13T14:38:09.530" v="942" actId="1037"/>
          <ac:picMkLst>
            <pc:docMk/>
            <pc:sldMk cId="4291297308" sldId="2147483232"/>
            <ac:picMk id="3" creationId="{8C24F8A1-1B00-97BF-4626-3D42653D0948}"/>
          </ac:picMkLst>
        </pc:picChg>
        <pc:picChg chg="mod">
          <ac:chgData name="Junji Katto" userId="6586ef1b-1348-49be-a702-59449baae5cb" providerId="ADAL" clId="{0739D400-0C13-4846-9036-57D281ACC330}" dt="2025-03-13T14:26:14.869" v="640" actId="1036"/>
          <ac:picMkLst>
            <pc:docMk/>
            <pc:sldMk cId="4291297308" sldId="2147483232"/>
            <ac:picMk id="19" creationId="{4FBE2F4A-C06F-A6AE-FFB2-37FC9F6C9866}"/>
          </ac:picMkLst>
        </pc:picChg>
        <pc:picChg chg="mod">
          <ac:chgData name="Junji Katto" userId="6586ef1b-1348-49be-a702-59449baae5cb" providerId="ADAL" clId="{0739D400-0C13-4846-9036-57D281ACC330}" dt="2025-03-13T14:25:57.326" v="632" actId="1036"/>
          <ac:picMkLst>
            <pc:docMk/>
            <pc:sldMk cId="4291297308" sldId="2147483232"/>
            <ac:picMk id="30" creationId="{C51C3409-AC39-3FAD-2851-0CD97A727D37}"/>
          </ac:picMkLst>
        </pc:picChg>
        <pc:picChg chg="mod">
          <ac:chgData name="Junji Katto" userId="6586ef1b-1348-49be-a702-59449baae5cb" providerId="ADAL" clId="{0739D400-0C13-4846-9036-57D281ACC330}" dt="2025-03-13T14:26:14.869" v="640" actId="1036"/>
          <ac:picMkLst>
            <pc:docMk/>
            <pc:sldMk cId="4291297308" sldId="2147483232"/>
            <ac:picMk id="31" creationId="{1005704F-FCD9-9EAC-DE1A-BE9297E91C17}"/>
          </ac:picMkLst>
        </pc:picChg>
        <pc:picChg chg="mod">
          <ac:chgData name="Junji Katto" userId="6586ef1b-1348-49be-a702-59449baae5cb" providerId="ADAL" clId="{0739D400-0C13-4846-9036-57D281ACC330}" dt="2025-03-13T14:26:14.869" v="640" actId="1036"/>
          <ac:picMkLst>
            <pc:docMk/>
            <pc:sldMk cId="4291297308" sldId="2147483232"/>
            <ac:picMk id="32" creationId="{3E05F915-157E-1D5F-F5BB-162345E5E502}"/>
          </ac:picMkLst>
        </pc:picChg>
        <pc:picChg chg="del mod">
          <ac:chgData name="Junji Katto" userId="6586ef1b-1348-49be-a702-59449baae5cb" providerId="ADAL" clId="{0739D400-0C13-4846-9036-57D281ACC330}" dt="2025-03-13T14:22:40.702" v="485" actId="21"/>
          <ac:picMkLst>
            <pc:docMk/>
            <pc:sldMk cId="4291297308" sldId="2147483232"/>
            <ac:picMk id="38" creationId="{68BFA11A-5A12-958C-DC2A-86D0FD32A78F}"/>
          </ac:picMkLst>
        </pc:picChg>
        <pc:picChg chg="add del mod modCrop">
          <ac:chgData name="Junji Katto" userId="6586ef1b-1348-49be-a702-59449baae5cb" providerId="ADAL" clId="{0739D400-0C13-4846-9036-57D281ACC330}" dt="2025-03-13T14:22:40.702" v="485" actId="21"/>
          <ac:picMkLst>
            <pc:docMk/>
            <pc:sldMk cId="4291297308" sldId="2147483232"/>
            <ac:picMk id="47" creationId="{A263F98F-134A-DD87-E5A3-F874F465A409}"/>
          </ac:picMkLst>
        </pc:picChg>
        <pc:picChg chg="add mod ord">
          <ac:chgData name="Junji Katto" userId="6586ef1b-1348-49be-a702-59449baae5cb" providerId="ADAL" clId="{0739D400-0C13-4846-9036-57D281ACC330}" dt="2025-03-13T14:23:15.704" v="498" actId="171"/>
          <ac:picMkLst>
            <pc:docMk/>
            <pc:sldMk cId="4291297308" sldId="2147483232"/>
            <ac:picMk id="48" creationId="{A4803E77-E126-6F6C-B601-CC7C7ACA0339}"/>
          </ac:picMkLst>
        </pc:picChg>
        <pc:picChg chg="mod">
          <ac:chgData name="Junji Katto" userId="6586ef1b-1348-49be-a702-59449baae5cb" providerId="ADAL" clId="{0739D400-0C13-4846-9036-57D281ACC330}" dt="2025-03-13T15:00:46.019" v="956" actId="1035"/>
          <ac:picMkLst>
            <pc:docMk/>
            <pc:sldMk cId="4291297308" sldId="2147483232"/>
            <ac:picMk id="6144" creationId="{32BDD25E-5FB8-9F87-B475-AEBF74FC7C70}"/>
          </ac:picMkLst>
        </pc:picChg>
        <pc:picChg chg="mod">
          <ac:chgData name="Junji Katto" userId="6586ef1b-1348-49be-a702-59449baae5cb" providerId="ADAL" clId="{0739D400-0C13-4846-9036-57D281ACC330}" dt="2025-03-13T14:26:14.869" v="640" actId="1036"/>
          <ac:picMkLst>
            <pc:docMk/>
            <pc:sldMk cId="4291297308" sldId="2147483232"/>
            <ac:picMk id="6154" creationId="{5CD5672A-8668-0F6A-3A61-06CED847D399}"/>
          </ac:picMkLst>
        </pc:picChg>
        <pc:picChg chg="mod">
          <ac:chgData name="Junji Katto" userId="6586ef1b-1348-49be-a702-59449baae5cb" providerId="ADAL" clId="{0739D400-0C13-4846-9036-57D281ACC330}" dt="2025-03-13T14:26:14.869" v="640" actId="1036"/>
          <ac:picMkLst>
            <pc:docMk/>
            <pc:sldMk cId="4291297308" sldId="2147483232"/>
            <ac:picMk id="6155" creationId="{3A89E912-E4E3-2B66-F963-189186C5F100}"/>
          </ac:picMkLst>
        </pc:picChg>
        <pc:picChg chg="mod">
          <ac:chgData name="Junji Katto" userId="6586ef1b-1348-49be-a702-59449baae5cb" providerId="ADAL" clId="{0739D400-0C13-4846-9036-57D281ACC330}" dt="2025-03-13T14:37:11.988" v="926" actId="1037"/>
          <ac:picMkLst>
            <pc:docMk/>
            <pc:sldMk cId="4291297308" sldId="2147483232"/>
            <ac:picMk id="6157" creationId="{C541A018-8F84-280B-6886-60D9FD9C454A}"/>
          </ac:picMkLst>
        </pc:picChg>
        <pc:cxnChg chg="mod">
          <ac:chgData name="Junji Katto" userId="6586ef1b-1348-49be-a702-59449baae5cb" providerId="ADAL" clId="{0739D400-0C13-4846-9036-57D281ACC330}" dt="2025-03-13T14:26:39.461" v="647" actId="1038"/>
          <ac:cxnSpMkLst>
            <pc:docMk/>
            <pc:sldMk cId="4291297308" sldId="2147483232"/>
            <ac:cxnSpMk id="6168" creationId="{F95EE4B3-3824-502F-272C-3D51DA251FBF}"/>
          </ac:cxnSpMkLst>
        </pc:cxnChg>
      </pc:sldChg>
      <pc:sldChg chg="addSp delSp modSp mod">
        <pc:chgData name="Junji Katto" userId="6586ef1b-1348-49be-a702-59449baae5cb" providerId="ADAL" clId="{0739D400-0C13-4846-9036-57D281ACC330}" dt="2025-03-13T16:38:48.292" v="1107" actId="478"/>
        <pc:sldMkLst>
          <pc:docMk/>
          <pc:sldMk cId="2143006917" sldId="2147483233"/>
        </pc:sldMkLst>
        <pc:spChg chg="del mod">
          <ac:chgData name="Junji Katto" userId="6586ef1b-1348-49be-a702-59449baae5cb" providerId="ADAL" clId="{0739D400-0C13-4846-9036-57D281ACC330}" dt="2025-03-13T16:38:44.544" v="1106" actId="478"/>
          <ac:spMkLst>
            <pc:docMk/>
            <pc:sldMk cId="2143006917" sldId="2147483233"/>
            <ac:spMk id="4" creationId="{F3D589F9-2205-4A2C-271C-85CF18595B43}"/>
          </ac:spMkLst>
        </pc:spChg>
        <pc:spChg chg="add mod">
          <ac:chgData name="Junji Katto" userId="6586ef1b-1348-49be-a702-59449baae5cb" providerId="ADAL" clId="{0739D400-0C13-4846-9036-57D281ACC330}" dt="2025-03-13T16:38:42.128" v="1104" actId="1076"/>
          <ac:spMkLst>
            <pc:docMk/>
            <pc:sldMk cId="2143006917" sldId="2147483233"/>
            <ac:spMk id="8" creationId="{DBAB7753-2503-21BF-763A-9164835FF945}"/>
          </ac:spMkLst>
        </pc:spChg>
        <pc:spChg chg="add del mod">
          <ac:chgData name="Junji Katto" userId="6586ef1b-1348-49be-a702-59449baae5cb" providerId="ADAL" clId="{0739D400-0C13-4846-9036-57D281ACC330}" dt="2025-03-13T16:38:48.292" v="1107" actId="478"/>
          <ac:spMkLst>
            <pc:docMk/>
            <pc:sldMk cId="2143006917" sldId="2147483233"/>
            <ac:spMk id="10" creationId="{54400C60-C23E-11F5-EC33-B7EBC2D9BD8C}"/>
          </ac:spMkLst>
        </pc:spChg>
        <pc:picChg chg="mod">
          <ac:chgData name="Junji Katto" userId="6586ef1b-1348-49be-a702-59449baae5cb" providerId="ADAL" clId="{0739D400-0C13-4846-9036-57D281ACC330}" dt="2025-03-13T16:38:43.261" v="1105" actId="1076"/>
          <ac:picMkLst>
            <pc:docMk/>
            <pc:sldMk cId="2143006917" sldId="2147483233"/>
            <ac:picMk id="7" creationId="{80DA69FD-F2E8-B0DD-42CD-A02546B18984}"/>
          </ac:picMkLst>
        </pc:picChg>
      </pc:sldChg>
      <pc:sldChg chg="modNotesTx">
        <pc:chgData name="Junji Katto" userId="6586ef1b-1348-49be-a702-59449baae5cb" providerId="ADAL" clId="{0739D400-0C13-4846-9036-57D281ACC330}" dt="2025-03-13T14:02:39.603" v="2" actId="20577"/>
        <pc:sldMkLst>
          <pc:docMk/>
          <pc:sldMk cId="4209997064" sldId="2147483234"/>
        </pc:sldMkLst>
      </pc:sldChg>
      <pc:sldChg chg="delSp modSp add del mod">
        <pc:chgData name="Junji Katto" userId="6586ef1b-1348-49be-a702-59449baae5cb" providerId="ADAL" clId="{0739D400-0C13-4846-9036-57D281ACC330}" dt="2025-03-13T16:38:13.568" v="1097" actId="47"/>
        <pc:sldMkLst>
          <pc:docMk/>
          <pc:sldMk cId="70931982" sldId="2147483235"/>
        </pc:sldMkLst>
        <pc:spChg chg="mod">
          <ac:chgData name="Junji Katto" userId="6586ef1b-1348-49be-a702-59449baae5cb" providerId="ADAL" clId="{0739D400-0C13-4846-9036-57D281ACC330}" dt="2025-03-13T16:37:29.534" v="1077" actId="1076"/>
          <ac:spMkLst>
            <pc:docMk/>
            <pc:sldMk cId="70931982" sldId="2147483235"/>
            <ac:spMk id="4" creationId="{E8F4825F-715A-0925-A63A-566B882ED45E}"/>
          </ac:spMkLst>
        </pc:spChg>
        <pc:picChg chg="del">
          <ac:chgData name="Junji Katto" userId="6586ef1b-1348-49be-a702-59449baae5cb" providerId="ADAL" clId="{0739D400-0C13-4846-9036-57D281ACC330}" dt="2025-03-13T16:37:26.186" v="1076" actId="478"/>
          <ac:picMkLst>
            <pc:docMk/>
            <pc:sldMk cId="70931982" sldId="2147483235"/>
            <ac:picMk id="7" creationId="{511825CA-2300-6274-D52A-C49325AF4056}"/>
          </ac:picMkLst>
        </pc:picChg>
      </pc:sldChg>
    </pc:docChg>
  </pc:docChgLst>
  <pc:docChgLst>
    <pc:chgData name="Marie Loustau" userId="S::marie.loustau@carbonplace.com::f70d0c11-b10f-480c-8d0d-1018a6fc1464" providerId="AD" clId="Web-{E527CE77-84C5-2012-6B70-5965CF97BE96}"/>
    <pc:docChg chg="mod modSld">
      <pc:chgData name="Marie Loustau" userId="S::marie.loustau@carbonplace.com::f70d0c11-b10f-480c-8d0d-1018a6fc1464" providerId="AD" clId="Web-{E527CE77-84C5-2012-6B70-5965CF97BE96}" dt="2025-03-13T16:16:25.124" v="31" actId="1076"/>
      <pc:docMkLst>
        <pc:docMk/>
      </pc:docMkLst>
      <pc:sldChg chg="addSp delSp modSp delAnim">
        <pc:chgData name="Marie Loustau" userId="S::marie.loustau@carbonplace.com::f70d0c11-b10f-480c-8d0d-1018a6fc1464" providerId="AD" clId="Web-{E527CE77-84C5-2012-6B70-5965CF97BE96}" dt="2025-03-13T16:16:25.124" v="31" actId="1076"/>
        <pc:sldMkLst>
          <pc:docMk/>
          <pc:sldMk cId="354786539" sldId="2147483231"/>
        </pc:sldMkLst>
        <pc:spChg chg="del">
          <ac:chgData name="Marie Loustau" userId="S::marie.loustau@carbonplace.com::f70d0c11-b10f-480c-8d0d-1018a6fc1464" providerId="AD" clId="Web-{E527CE77-84C5-2012-6B70-5965CF97BE96}" dt="2025-03-13T16:16:06.905" v="27"/>
          <ac:spMkLst>
            <pc:docMk/>
            <pc:sldMk cId="354786539" sldId="2147483231"/>
            <ac:spMk id="34" creationId="{3B60ED7A-49BA-D1A2-68B8-072A1644F0A0}"/>
          </ac:spMkLst>
        </pc:spChg>
        <pc:spChg chg="del">
          <ac:chgData name="Marie Loustau" userId="S::marie.loustau@carbonplace.com::f70d0c11-b10f-480c-8d0d-1018a6fc1464" providerId="AD" clId="Web-{E527CE77-84C5-2012-6B70-5965CF97BE96}" dt="2025-03-13T16:16:06.905" v="26"/>
          <ac:spMkLst>
            <pc:docMk/>
            <pc:sldMk cId="354786539" sldId="2147483231"/>
            <ac:spMk id="38" creationId="{4F0186C4-0C33-4EB1-0214-BD1098859FC2}"/>
          </ac:spMkLst>
        </pc:spChg>
        <pc:spChg chg="del mod">
          <ac:chgData name="Marie Loustau" userId="S::marie.loustau@carbonplace.com::f70d0c11-b10f-480c-8d0d-1018a6fc1464" providerId="AD" clId="Web-{E527CE77-84C5-2012-6B70-5965CF97BE96}" dt="2025-03-13T16:13:42.558" v="7"/>
          <ac:spMkLst>
            <pc:docMk/>
            <pc:sldMk cId="354786539" sldId="2147483231"/>
            <ac:spMk id="41" creationId="{2400ECB1-DDAE-938C-FC17-62BEB2EDF763}"/>
          </ac:spMkLst>
        </pc:spChg>
        <pc:spChg chg="del mod">
          <ac:chgData name="Marie Loustau" userId="S::marie.loustau@carbonplace.com::f70d0c11-b10f-480c-8d0d-1018a6fc1464" providerId="AD" clId="Web-{E527CE77-84C5-2012-6B70-5965CF97BE96}" dt="2025-03-13T16:13:38.558" v="6"/>
          <ac:spMkLst>
            <pc:docMk/>
            <pc:sldMk cId="354786539" sldId="2147483231"/>
            <ac:spMk id="75" creationId="{D75FE66A-258F-9CC8-6948-2A2FAD331F6D}"/>
          </ac:spMkLst>
        </pc:spChg>
        <pc:picChg chg="add mod">
          <ac:chgData name="Marie Loustau" userId="S::marie.loustau@carbonplace.com::f70d0c11-b10f-480c-8d0d-1018a6fc1464" providerId="AD" clId="Web-{E527CE77-84C5-2012-6B70-5965CF97BE96}" dt="2025-03-13T16:16:25.124" v="31" actId="1076"/>
          <ac:picMkLst>
            <pc:docMk/>
            <pc:sldMk cId="354786539" sldId="2147483231"/>
            <ac:picMk id="7" creationId="{60C8B0B4-9CF4-E567-E95D-5028D684038A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905" v="25"/>
          <ac:picMkLst>
            <pc:docMk/>
            <pc:sldMk cId="354786539" sldId="2147483231"/>
            <ac:picMk id="14" creationId="{5F6A9892-9DB9-C76B-260A-30FDF1A685F6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905" v="24"/>
          <ac:picMkLst>
            <pc:docMk/>
            <pc:sldMk cId="354786539" sldId="2147483231"/>
            <ac:picMk id="15" creationId="{86AF0BE6-15E4-3FD4-45B6-2C2BF11CA206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905" v="23"/>
          <ac:picMkLst>
            <pc:docMk/>
            <pc:sldMk cId="354786539" sldId="2147483231"/>
            <ac:picMk id="16" creationId="{65548E35-A4E3-7CB4-CD4B-049B370FB533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905" v="22"/>
          <ac:picMkLst>
            <pc:docMk/>
            <pc:sldMk cId="354786539" sldId="2147483231"/>
            <ac:picMk id="18" creationId="{69D1C579-9B4A-BC2D-EE12-2298B6AF431C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21"/>
          <ac:picMkLst>
            <pc:docMk/>
            <pc:sldMk cId="354786539" sldId="2147483231"/>
            <ac:picMk id="22" creationId="{8F41CB72-6486-5C92-48F1-F6BE85920AD5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20"/>
          <ac:picMkLst>
            <pc:docMk/>
            <pc:sldMk cId="354786539" sldId="2147483231"/>
            <ac:picMk id="23" creationId="{9E4FAAB7-ADEE-1A3C-02D7-FCE35D190A52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19"/>
          <ac:picMkLst>
            <pc:docMk/>
            <pc:sldMk cId="354786539" sldId="2147483231"/>
            <ac:picMk id="24" creationId="{493E1641-0484-980E-9487-4649F3A48F23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18"/>
          <ac:picMkLst>
            <pc:docMk/>
            <pc:sldMk cId="354786539" sldId="2147483231"/>
            <ac:picMk id="25" creationId="{FB30519F-1042-550A-9184-A81367410D6A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35.698" v="4"/>
          <ac:picMkLst>
            <pc:docMk/>
            <pc:sldMk cId="354786539" sldId="2147483231"/>
            <ac:picMk id="26" creationId="{1AF96761-7257-7E5B-8013-3A791AB1D271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17"/>
          <ac:picMkLst>
            <pc:docMk/>
            <pc:sldMk cId="354786539" sldId="2147483231"/>
            <ac:picMk id="2050" creationId="{0F5D9CE1-91BB-12DC-30B3-A6D08C4DF3B3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6:06.889" v="16"/>
          <ac:picMkLst>
            <pc:docMk/>
            <pc:sldMk cId="354786539" sldId="2147483231"/>
            <ac:picMk id="2052" creationId="{F6E4F8DB-F2D3-CFEA-23EF-0D8BBC1EEEDF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45.589" v="9"/>
          <ac:picMkLst>
            <pc:docMk/>
            <pc:sldMk cId="354786539" sldId="2147483231"/>
            <ac:picMk id="2054" creationId="{C33C69C3-7FCC-10B8-8E77-530C3C981FC1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22.417" v="0"/>
          <ac:picMkLst>
            <pc:docMk/>
            <pc:sldMk cId="354786539" sldId="2147483231"/>
            <ac:picMk id="2056" creationId="{F226EF1E-DBDD-1DA7-A656-ED2E8893132E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34.120" v="2"/>
          <ac:picMkLst>
            <pc:docMk/>
            <pc:sldMk cId="354786539" sldId="2147483231"/>
            <ac:picMk id="2058" creationId="{A16AEFDC-4B9D-4116-1A7F-F24EBA67C5B4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33.120" v="1"/>
          <ac:picMkLst>
            <pc:docMk/>
            <pc:sldMk cId="354786539" sldId="2147483231"/>
            <ac:picMk id="2060" creationId="{D153FCD1-F011-15F3-48FA-3A7DA5A12492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43.230" v="8"/>
          <ac:picMkLst>
            <pc:docMk/>
            <pc:sldMk cId="354786539" sldId="2147483231"/>
            <ac:picMk id="2064" creationId="{4997A99A-ED8C-7516-13D4-FD5DA6F6B1D4}"/>
          </ac:picMkLst>
        </pc:picChg>
        <pc:picChg chg="del">
          <ac:chgData name="Marie Loustau" userId="S::marie.loustau@carbonplace.com::f70d0c11-b10f-480c-8d0d-1018a6fc1464" providerId="AD" clId="Web-{E527CE77-84C5-2012-6B70-5965CF97BE96}" dt="2025-03-13T16:13:47.261" v="10"/>
          <ac:picMkLst>
            <pc:docMk/>
            <pc:sldMk cId="354786539" sldId="2147483231"/>
            <ac:picMk id="2066" creationId="{F0DDDC3C-4B7F-74A7-8907-D7BE37C3B491}"/>
          </ac:picMkLst>
        </pc:picChg>
      </pc:sldChg>
    </pc:docChg>
  </pc:docChgLst>
</pc:chgInfo>
</file>

<file path=ppt/comments/modernComment_7FFFFE5F_15259C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D5C8F9-90EF-4D46-A45A-FC86FC53F5B0}" authorId="{217CA0D7-B250-8F33-D4FC-1D10EB8E9A9E}" created="2025-03-13T15:13:14.849" startDate="2025-03-13T15:13:14.849" dueDate="2025-03-13T15:13:14.849" assignedTo="{2AEEEF35-5558-5798-EFF0-23813D7340D3}" title="@Marie Loustau What other logos shall we add here? I got the ones from our website. ">
    <pc:sldMkLst xmlns:pc="http://schemas.microsoft.com/office/powerpoint/2013/main/command">
      <pc:docMk/>
      <pc:sldMk cId="354786539" sldId="2147483231"/>
    </pc:sldMkLst>
    <p188:replyLst>
      <p188:reply id="{DDEA7A19-8079-45C3-8DE1-7EC5255263A3}" authorId="{623B8E26-1839-DECE-AF1B-927073AA5575}" created="2025-03-13T16:16:18.546">
        <p188:txBody>
          <a:bodyPr/>
          <a:lstStyle/>
          <a:p>
            <a:r>
              <a:rPr lang="en-GB"/>
              <a:t>perhaps you can use this graph ? </a:t>
            </a:r>
          </a:p>
        </p188:txBody>
      </p188:reply>
      <p188:reply id="{D5E04C22-A570-4022-AB75-5995738FDE97}" authorId="{623B8E26-1839-DECE-AF1B-927073AA5575}" created="2025-03-13T16:16:30.015">
        <p188:txBody>
          <a:bodyPr/>
          <a:lstStyle/>
          <a:p>
            <a:r>
              <a:rPr lang="en-GB"/>
              <a:t>or some of it ? </a:t>
            </a:r>
          </a:p>
        </p188:txBody>
      </p188:reply>
      <p188:reply id="{1733DEED-2A67-4071-9256-7E210387644C}" authorId="{217CA0D7-B250-8F33-D4FC-1D10EB8E9A9E}" created="2025-03-13T16:35:40.338">
        <p188:txBody>
          <a:bodyPr/>
          <a:lstStyle/>
          <a:p>
            <a:r>
              <a:rPr lang="en-GB"/>
              <a:t>Perfect!</a:t>
            </a:r>
          </a:p>
        </p188:txBody>
      </p188:reply>
      <p188:reply id="{C15E1C0C-CF32-4FD9-B113-F3B09AA0B69F}" authorId="{217CA0D7-B250-8F33-D4FC-1D10EB8E9A9E}" created="2025-03-13T16:46:46.279">
        <p188:txBody>
          <a:bodyPr/>
          <a:lstStyle/>
          <a:p>
            <a:r>
              <a:rPr lang="en-GB"/>
              <a:t>I can talk about how we leverage the network of banks as well. </a:t>
            </a:r>
          </a:p>
        </p188:txBody>
      </p188:reply>
    </p188:replyLst>
    <p188:txBody>
      <a:bodyPr/>
      <a:lstStyle/>
      <a:p>
        <a:r>
          <a:rPr lang="en-GB"/>
          <a:t>[@Marie Loustau] What other logos shall we add here? I got the ones from our website.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3-13T15:13:14.849" id="{AB24E0FC-CA62-44A1-A193-843B59D0365A}">
              <p228:atrbtn authorId="{217CA0D7-B250-8F33-D4FC-1D10EB8E9A9E}"/>
              <p228:anchr>
                <p228:comment id="{B8D5C8F9-90EF-4D46-A45A-FC86FC53F5B0}"/>
              </p228:anchr>
              <p228:add/>
            </p228:event>
            <p228:event time="2025-03-13T15:13:14.849" id="{471C5679-1CFA-45D1-A87A-DE4856AA1B0D}">
              <p228:atrbtn authorId="{217CA0D7-B250-8F33-D4FC-1D10EB8E9A9E}"/>
              <p228:anchr>
                <p228:comment id="{B8D5C8F9-90EF-4D46-A45A-FC86FC53F5B0}"/>
              </p228:anchr>
              <p228:asgn authorId="{2AEEEF35-5558-5798-EFF0-23813D7340D3}"/>
            </p228:event>
            <p228:event time="2025-03-13T15:13:14.849" id="{68065284-60FF-47F4-B649-3695BE020970}">
              <p228:atrbtn authorId="{217CA0D7-B250-8F33-D4FC-1D10EB8E9A9E}"/>
              <p228:anchr>
                <p228:comment id="{B8D5C8F9-90EF-4D46-A45A-FC86FC53F5B0}"/>
              </p228:anchr>
              <p228:title val="@Marie Loustau What other logos shall we add here? I got the ones from our website. "/>
            </p228:event>
            <p228:event time="2025-03-13T15:13:14.849" id="{CB20B496-A162-4DEC-91FA-C519CAAB62F6}">
              <p228:atrbtn authorId="{217CA0D7-B250-8F33-D4FC-1D10EB8E9A9E}"/>
              <p228:anchr>
                <p228:comment id="{B8D5C8F9-90EF-4D46-A45A-FC86FC53F5B0}"/>
              </p228:anchr>
              <p228:date stDt="2025-03-13T15:13:14.849" endDt="2025-03-13T15:13:14.849"/>
            </p228:event>
          </p228:history>
        </p228:taskDetail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64B89-A73C-4FAF-8360-6312D8D9320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5B1FDD0-6685-4671-A23A-90504DA94F9A}">
      <dgm:prSet phldrT="[Text]" custT="1"/>
      <dgm:spPr>
        <a:noFill/>
      </dgm:spPr>
      <dgm:t>
        <a:bodyPr/>
        <a:lstStyle/>
        <a:p>
          <a:r>
            <a:rPr lang="en-GB" sz="1500" b="1">
              <a:solidFill>
                <a:srgbClr val="291F87"/>
              </a:solidFill>
            </a:rPr>
            <a:t>Multi-Registry Carbon Portfolio Management</a:t>
          </a:r>
        </a:p>
      </dgm:t>
    </dgm:pt>
    <dgm:pt modelId="{E3333A2D-D9BC-4D4C-B754-F7B702B27C33}" type="parTrans" cxnId="{0331854B-867A-4460-8107-6386CEE6D3C4}">
      <dgm:prSet/>
      <dgm:spPr/>
      <dgm:t>
        <a:bodyPr/>
        <a:lstStyle/>
        <a:p>
          <a:endParaRPr lang="en-GB" sz="1500"/>
        </a:p>
      </dgm:t>
    </dgm:pt>
    <dgm:pt modelId="{A874F64F-7655-4FFD-9823-98CA2B62C238}" type="sibTrans" cxnId="{0331854B-867A-4460-8107-6386CEE6D3C4}">
      <dgm:prSet custT="1"/>
      <dgm:spPr/>
      <dgm:t>
        <a:bodyPr/>
        <a:lstStyle/>
        <a:p>
          <a:endParaRPr lang="en-GB" sz="1500"/>
        </a:p>
      </dgm:t>
    </dgm:pt>
    <dgm:pt modelId="{8F3D546D-EB9D-497E-9E17-9616F4E4B293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500" b="1">
              <a:solidFill>
                <a:srgbClr val="291F87"/>
              </a:solidFill>
            </a:rPr>
            <a:t>Gateway for financing structures for sellers and buyers</a:t>
          </a:r>
        </a:p>
      </dgm:t>
    </dgm:pt>
    <dgm:pt modelId="{18441556-D6E7-4456-A1B3-EFC888F0892F}" type="parTrans" cxnId="{16C236AD-E1A3-454A-932E-BFF847CD337F}">
      <dgm:prSet/>
      <dgm:spPr/>
      <dgm:t>
        <a:bodyPr/>
        <a:lstStyle/>
        <a:p>
          <a:endParaRPr lang="en-GB" sz="1500"/>
        </a:p>
      </dgm:t>
    </dgm:pt>
    <dgm:pt modelId="{8B0F56AD-77DE-43CF-BC0A-0D6F42CB312E}" type="sibTrans" cxnId="{16C236AD-E1A3-454A-932E-BFF847CD337F}">
      <dgm:prSet custT="1"/>
      <dgm:spPr/>
      <dgm:t>
        <a:bodyPr/>
        <a:lstStyle/>
        <a:p>
          <a:endParaRPr lang="en-GB" sz="1500"/>
        </a:p>
      </dgm:t>
    </dgm:pt>
    <dgm:pt modelId="{99611D71-1FB2-4AB1-9415-1948FBEE3A7A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500" b="1">
              <a:solidFill>
                <a:srgbClr val="291F87"/>
              </a:solidFill>
            </a:rPr>
            <a:t>Infrastructure for trading and settlement </a:t>
          </a:r>
        </a:p>
      </dgm:t>
    </dgm:pt>
    <dgm:pt modelId="{35585112-2DCF-44CD-B1C8-0154D901C049}" type="parTrans" cxnId="{A1D04CE5-FF9B-4D6C-ABB5-1EC5C223F67E}">
      <dgm:prSet/>
      <dgm:spPr/>
      <dgm:t>
        <a:bodyPr/>
        <a:lstStyle/>
        <a:p>
          <a:endParaRPr lang="en-GB" sz="1500"/>
        </a:p>
      </dgm:t>
    </dgm:pt>
    <dgm:pt modelId="{12060FBE-9EC2-4794-A7D6-E96C2506F3D8}" type="sibTrans" cxnId="{A1D04CE5-FF9B-4D6C-ABB5-1EC5C223F67E}">
      <dgm:prSet custT="1"/>
      <dgm:spPr/>
      <dgm:t>
        <a:bodyPr/>
        <a:lstStyle/>
        <a:p>
          <a:endParaRPr lang="en-GB" sz="1500"/>
        </a:p>
      </dgm:t>
    </dgm:pt>
    <dgm:pt modelId="{BADAB579-A885-4EFC-B3DD-B745F6ADD678}" type="pres">
      <dgm:prSet presAssocID="{24164B89-A73C-4FAF-8360-6312D8D9320C}" presName="Name0" presStyleCnt="0">
        <dgm:presLayoutVars>
          <dgm:dir/>
          <dgm:resizeHandles val="exact"/>
        </dgm:presLayoutVars>
      </dgm:prSet>
      <dgm:spPr/>
    </dgm:pt>
    <dgm:pt modelId="{317F954A-1CCD-4032-9298-5ABACEB8D284}" type="pres">
      <dgm:prSet presAssocID="{F5B1FDD0-6685-4671-A23A-90504DA94F9A}" presName="node" presStyleLbl="node1" presStyleIdx="0" presStyleCnt="3" custRadScaleRad="100175" custRadScaleInc="-4601">
        <dgm:presLayoutVars>
          <dgm:bulletEnabled val="1"/>
        </dgm:presLayoutVars>
      </dgm:prSet>
      <dgm:spPr/>
    </dgm:pt>
    <dgm:pt modelId="{E2234427-B376-484F-A3D7-236B9AAF49DC}" type="pres">
      <dgm:prSet presAssocID="{A874F64F-7655-4FFD-9823-98CA2B62C238}" presName="sibTrans" presStyleLbl="sibTrans2D1" presStyleIdx="0" presStyleCnt="3" custScaleX="81659" custScaleY="59058"/>
      <dgm:spPr/>
    </dgm:pt>
    <dgm:pt modelId="{21243AB8-4DF6-43FD-8DB3-F2EB900FB56C}" type="pres">
      <dgm:prSet presAssocID="{A874F64F-7655-4FFD-9823-98CA2B62C238}" presName="connectorText" presStyleLbl="sibTrans2D1" presStyleIdx="0" presStyleCnt="3"/>
      <dgm:spPr/>
    </dgm:pt>
    <dgm:pt modelId="{0227F780-3DB8-4B7A-87BC-EB9568D0A8E0}" type="pres">
      <dgm:prSet presAssocID="{8F3D546D-EB9D-497E-9E17-9616F4E4B293}" presName="node" presStyleLbl="node1" presStyleIdx="1" presStyleCnt="3" custScaleX="93281">
        <dgm:presLayoutVars>
          <dgm:bulletEnabled val="1"/>
        </dgm:presLayoutVars>
      </dgm:prSet>
      <dgm:spPr/>
    </dgm:pt>
    <dgm:pt modelId="{7B61C1CC-ADF6-4111-8189-85AC44C29AB6}" type="pres">
      <dgm:prSet presAssocID="{8B0F56AD-77DE-43CF-BC0A-0D6F42CB312E}" presName="sibTrans" presStyleLbl="sibTrans2D1" presStyleIdx="1" presStyleCnt="3" custScaleX="65828" custScaleY="67385" custLinFactNeighborX="5971" custLinFactNeighborY="0"/>
      <dgm:spPr/>
    </dgm:pt>
    <dgm:pt modelId="{D336EA04-B202-4259-BA0F-1BF80635E1FD}" type="pres">
      <dgm:prSet presAssocID="{8B0F56AD-77DE-43CF-BC0A-0D6F42CB312E}" presName="connectorText" presStyleLbl="sibTrans2D1" presStyleIdx="1" presStyleCnt="3"/>
      <dgm:spPr/>
    </dgm:pt>
    <dgm:pt modelId="{E44BCBAB-FFF8-4D69-8742-4B1FE121229A}" type="pres">
      <dgm:prSet presAssocID="{99611D71-1FB2-4AB1-9415-1948FBEE3A7A}" presName="node" presStyleLbl="node1" presStyleIdx="2" presStyleCnt="3" custScaleX="85155">
        <dgm:presLayoutVars>
          <dgm:bulletEnabled val="1"/>
        </dgm:presLayoutVars>
      </dgm:prSet>
      <dgm:spPr/>
    </dgm:pt>
    <dgm:pt modelId="{9B3C392B-4E8D-4218-BED8-D3397A05E877}" type="pres">
      <dgm:prSet presAssocID="{12060FBE-9EC2-4794-A7D6-E96C2506F3D8}" presName="sibTrans" presStyleLbl="sibTrans2D1" presStyleIdx="2" presStyleCnt="3" custScaleX="78746" custScaleY="68301"/>
      <dgm:spPr/>
    </dgm:pt>
    <dgm:pt modelId="{F98ECB4B-1CAC-40A6-8C8A-5162464CA541}" type="pres">
      <dgm:prSet presAssocID="{12060FBE-9EC2-4794-A7D6-E96C2506F3D8}" presName="connectorText" presStyleLbl="sibTrans2D1" presStyleIdx="2" presStyleCnt="3"/>
      <dgm:spPr/>
    </dgm:pt>
  </dgm:ptLst>
  <dgm:cxnLst>
    <dgm:cxn modelId="{C6752810-0E4A-4C1B-B056-3F10B9B780C3}" type="presOf" srcId="{99611D71-1FB2-4AB1-9415-1948FBEE3A7A}" destId="{E44BCBAB-FFF8-4D69-8742-4B1FE121229A}" srcOrd="0" destOrd="0" presId="urn:microsoft.com/office/officeart/2005/8/layout/cycle7"/>
    <dgm:cxn modelId="{2BFD3136-717F-46C1-8BAD-0C23816FB7B8}" type="presOf" srcId="{F5B1FDD0-6685-4671-A23A-90504DA94F9A}" destId="{317F954A-1CCD-4032-9298-5ABACEB8D284}" srcOrd="0" destOrd="0" presId="urn:microsoft.com/office/officeart/2005/8/layout/cycle7"/>
    <dgm:cxn modelId="{B3DD3267-F879-414F-ABA5-70C426A2264E}" type="presOf" srcId="{A874F64F-7655-4FFD-9823-98CA2B62C238}" destId="{21243AB8-4DF6-43FD-8DB3-F2EB900FB56C}" srcOrd="1" destOrd="0" presId="urn:microsoft.com/office/officeart/2005/8/layout/cycle7"/>
    <dgm:cxn modelId="{0331854B-867A-4460-8107-6386CEE6D3C4}" srcId="{24164B89-A73C-4FAF-8360-6312D8D9320C}" destId="{F5B1FDD0-6685-4671-A23A-90504DA94F9A}" srcOrd="0" destOrd="0" parTransId="{E3333A2D-D9BC-4D4C-B754-F7B702B27C33}" sibTransId="{A874F64F-7655-4FFD-9823-98CA2B62C238}"/>
    <dgm:cxn modelId="{1A02F54B-B203-4EC5-8F60-8B5F0AA597DB}" type="presOf" srcId="{12060FBE-9EC2-4794-A7D6-E96C2506F3D8}" destId="{9B3C392B-4E8D-4218-BED8-D3397A05E877}" srcOrd="0" destOrd="0" presId="urn:microsoft.com/office/officeart/2005/8/layout/cycle7"/>
    <dgm:cxn modelId="{19D7BB51-B192-4D12-8611-34A1646F4D92}" type="presOf" srcId="{8B0F56AD-77DE-43CF-BC0A-0D6F42CB312E}" destId="{7B61C1CC-ADF6-4111-8189-85AC44C29AB6}" srcOrd="0" destOrd="0" presId="urn:microsoft.com/office/officeart/2005/8/layout/cycle7"/>
    <dgm:cxn modelId="{0C4AA690-6CD5-4541-8261-F025945A6CFF}" type="presOf" srcId="{8B0F56AD-77DE-43CF-BC0A-0D6F42CB312E}" destId="{D336EA04-B202-4259-BA0F-1BF80635E1FD}" srcOrd="1" destOrd="0" presId="urn:microsoft.com/office/officeart/2005/8/layout/cycle7"/>
    <dgm:cxn modelId="{D870489B-4382-495C-8793-5BC5AAECF507}" type="presOf" srcId="{12060FBE-9EC2-4794-A7D6-E96C2506F3D8}" destId="{F98ECB4B-1CAC-40A6-8C8A-5162464CA541}" srcOrd="1" destOrd="0" presId="urn:microsoft.com/office/officeart/2005/8/layout/cycle7"/>
    <dgm:cxn modelId="{7B0085A8-0F66-40CE-A9BE-4C76BFBD1916}" type="presOf" srcId="{8F3D546D-EB9D-497E-9E17-9616F4E4B293}" destId="{0227F780-3DB8-4B7A-87BC-EB9568D0A8E0}" srcOrd="0" destOrd="0" presId="urn:microsoft.com/office/officeart/2005/8/layout/cycle7"/>
    <dgm:cxn modelId="{16C236AD-E1A3-454A-932E-BFF847CD337F}" srcId="{24164B89-A73C-4FAF-8360-6312D8D9320C}" destId="{8F3D546D-EB9D-497E-9E17-9616F4E4B293}" srcOrd="1" destOrd="0" parTransId="{18441556-D6E7-4456-A1B3-EFC888F0892F}" sibTransId="{8B0F56AD-77DE-43CF-BC0A-0D6F42CB312E}"/>
    <dgm:cxn modelId="{1C6CCFB0-95C0-4EB4-BEF7-831731B5EBDF}" type="presOf" srcId="{A874F64F-7655-4FFD-9823-98CA2B62C238}" destId="{E2234427-B376-484F-A3D7-236B9AAF49DC}" srcOrd="0" destOrd="0" presId="urn:microsoft.com/office/officeart/2005/8/layout/cycle7"/>
    <dgm:cxn modelId="{A1D04CE5-FF9B-4D6C-ABB5-1EC5C223F67E}" srcId="{24164B89-A73C-4FAF-8360-6312D8D9320C}" destId="{99611D71-1FB2-4AB1-9415-1948FBEE3A7A}" srcOrd="2" destOrd="0" parTransId="{35585112-2DCF-44CD-B1C8-0154D901C049}" sibTransId="{12060FBE-9EC2-4794-A7D6-E96C2506F3D8}"/>
    <dgm:cxn modelId="{8D54DAE7-F185-4CFA-9A42-7461C6447718}" type="presOf" srcId="{24164B89-A73C-4FAF-8360-6312D8D9320C}" destId="{BADAB579-A885-4EFC-B3DD-B745F6ADD678}" srcOrd="0" destOrd="0" presId="urn:microsoft.com/office/officeart/2005/8/layout/cycle7"/>
    <dgm:cxn modelId="{54B34C2D-B3B8-4C6E-B5DF-2DF66CB9A9BE}" type="presParOf" srcId="{BADAB579-A885-4EFC-B3DD-B745F6ADD678}" destId="{317F954A-1CCD-4032-9298-5ABACEB8D284}" srcOrd="0" destOrd="0" presId="urn:microsoft.com/office/officeart/2005/8/layout/cycle7"/>
    <dgm:cxn modelId="{DC2F392A-9846-456F-983B-BCCAFF5E9F45}" type="presParOf" srcId="{BADAB579-A885-4EFC-B3DD-B745F6ADD678}" destId="{E2234427-B376-484F-A3D7-236B9AAF49DC}" srcOrd="1" destOrd="0" presId="urn:microsoft.com/office/officeart/2005/8/layout/cycle7"/>
    <dgm:cxn modelId="{1EAF2526-AC06-47A5-9A30-F2B1D7D46D09}" type="presParOf" srcId="{E2234427-B376-484F-A3D7-236B9AAF49DC}" destId="{21243AB8-4DF6-43FD-8DB3-F2EB900FB56C}" srcOrd="0" destOrd="0" presId="urn:microsoft.com/office/officeart/2005/8/layout/cycle7"/>
    <dgm:cxn modelId="{BC10E30A-29CC-4883-827A-FC6605BE3A1C}" type="presParOf" srcId="{BADAB579-A885-4EFC-B3DD-B745F6ADD678}" destId="{0227F780-3DB8-4B7A-87BC-EB9568D0A8E0}" srcOrd="2" destOrd="0" presId="urn:microsoft.com/office/officeart/2005/8/layout/cycle7"/>
    <dgm:cxn modelId="{CD48A9EF-5E3F-4B69-96FA-46092B28B493}" type="presParOf" srcId="{BADAB579-A885-4EFC-B3DD-B745F6ADD678}" destId="{7B61C1CC-ADF6-4111-8189-85AC44C29AB6}" srcOrd="3" destOrd="0" presId="urn:microsoft.com/office/officeart/2005/8/layout/cycle7"/>
    <dgm:cxn modelId="{DA283FCF-3171-4137-9D1D-0BABAB3B4EB7}" type="presParOf" srcId="{7B61C1CC-ADF6-4111-8189-85AC44C29AB6}" destId="{D336EA04-B202-4259-BA0F-1BF80635E1FD}" srcOrd="0" destOrd="0" presId="urn:microsoft.com/office/officeart/2005/8/layout/cycle7"/>
    <dgm:cxn modelId="{70B98BCE-A65C-4773-B087-9CD03D6FB643}" type="presParOf" srcId="{BADAB579-A885-4EFC-B3DD-B745F6ADD678}" destId="{E44BCBAB-FFF8-4D69-8742-4B1FE121229A}" srcOrd="4" destOrd="0" presId="urn:microsoft.com/office/officeart/2005/8/layout/cycle7"/>
    <dgm:cxn modelId="{1EE48635-FA90-4B34-9CCB-3843CBEE0326}" type="presParOf" srcId="{BADAB579-A885-4EFC-B3DD-B745F6ADD678}" destId="{9B3C392B-4E8D-4218-BED8-D3397A05E877}" srcOrd="5" destOrd="0" presId="urn:microsoft.com/office/officeart/2005/8/layout/cycle7"/>
    <dgm:cxn modelId="{79163982-2010-43F3-945D-8AC752C06D2E}" type="presParOf" srcId="{9B3C392B-4E8D-4218-BED8-D3397A05E877}" destId="{F98ECB4B-1CAC-40A6-8C8A-5162464CA541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F954A-1CCD-4032-9298-5ABACEB8D284}">
      <dsp:nvSpPr>
        <dsp:cNvPr id="0" name=""/>
        <dsp:cNvSpPr/>
      </dsp:nvSpPr>
      <dsp:spPr>
        <a:xfrm>
          <a:off x="1947368" y="0"/>
          <a:ext cx="1694095" cy="84704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291F87"/>
              </a:solidFill>
            </a:rPr>
            <a:t>Multi-Registry Carbon Portfolio Management</a:t>
          </a:r>
        </a:p>
      </dsp:txBody>
      <dsp:txXfrm>
        <a:off x="1972177" y="24809"/>
        <a:ext cx="1644477" cy="797429"/>
      </dsp:txXfrm>
    </dsp:sp>
    <dsp:sp modelId="{E2234427-B376-484F-A3D7-236B9AAF49DC}">
      <dsp:nvSpPr>
        <dsp:cNvPr id="0" name=""/>
        <dsp:cNvSpPr/>
      </dsp:nvSpPr>
      <dsp:spPr>
        <a:xfrm rot="3518747">
          <a:off x="3112740" y="1547327"/>
          <a:ext cx="839514" cy="1750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165266" y="1582344"/>
        <a:ext cx="734462" cy="105053"/>
      </dsp:txXfrm>
    </dsp:sp>
    <dsp:sp modelId="{0227F780-3DB8-4B7A-87BC-EB9568D0A8E0}">
      <dsp:nvSpPr>
        <dsp:cNvPr id="0" name=""/>
        <dsp:cNvSpPr/>
      </dsp:nvSpPr>
      <dsp:spPr>
        <a:xfrm>
          <a:off x="3480444" y="2422694"/>
          <a:ext cx="1580268" cy="84704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291F87"/>
              </a:solidFill>
            </a:rPr>
            <a:t>Gateway for financing structures for sellers and buyers</a:t>
          </a:r>
        </a:p>
      </dsp:txBody>
      <dsp:txXfrm>
        <a:off x="3505253" y="2447503"/>
        <a:ext cx="1530650" cy="797429"/>
      </dsp:txXfrm>
    </dsp:sp>
    <dsp:sp modelId="{7B61C1CC-ADF6-4111-8189-85AC44C29AB6}">
      <dsp:nvSpPr>
        <dsp:cNvPr id="0" name=""/>
        <dsp:cNvSpPr/>
      </dsp:nvSpPr>
      <dsp:spPr>
        <a:xfrm rot="10800000">
          <a:off x="2560905" y="2746331"/>
          <a:ext cx="676760" cy="19977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2620837" y="2786286"/>
        <a:ext cx="556896" cy="119864"/>
      </dsp:txXfrm>
    </dsp:sp>
    <dsp:sp modelId="{E44BCBAB-FFF8-4D69-8742-4B1FE121229A}">
      <dsp:nvSpPr>
        <dsp:cNvPr id="0" name=""/>
        <dsp:cNvSpPr/>
      </dsp:nvSpPr>
      <dsp:spPr>
        <a:xfrm>
          <a:off x="752746" y="2422694"/>
          <a:ext cx="1442606" cy="84704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291F87"/>
              </a:solidFill>
            </a:rPr>
            <a:t>Infrastructure for trading and settlement </a:t>
          </a:r>
        </a:p>
      </dsp:txBody>
      <dsp:txXfrm>
        <a:off x="777555" y="2447503"/>
        <a:ext cx="1392988" cy="797429"/>
      </dsp:txXfrm>
    </dsp:sp>
    <dsp:sp modelId="{9B3C392B-4E8D-4218-BED8-D3397A05E877}">
      <dsp:nvSpPr>
        <dsp:cNvPr id="0" name=""/>
        <dsp:cNvSpPr/>
      </dsp:nvSpPr>
      <dsp:spPr>
        <a:xfrm rot="17915420">
          <a:off x="1729449" y="1533626"/>
          <a:ext cx="809566" cy="20248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790196" y="1574124"/>
        <a:ext cx="688072" cy="121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D80D4-5D0D-489E-943F-7B2F949A155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ABAEF-7024-40BE-80B4-65FF7A48F0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1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C4FE-339B-8590-DBF4-9554CD4A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CD358-E9E8-34EE-D2CD-649168070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4FAE7-7480-CE86-0383-4920D9C94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5D6B1C3-E8D1-71C9-FC23-BD3FE3C6BC1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5002C-58A9-8C31-2B47-9F6082F5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E18A0-2AAD-C1AA-F28A-BA714658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F7E5F-4FDC-428E-A47A-035C493D81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3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69612-5E83-F193-403C-E62E079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4309B-43A1-83FB-5AE5-5EA01D150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811FE-8661-6148-FCCC-9A971838F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600" b="1">
                <a:latin typeface="Calibri" panose="020F0502020204030204"/>
              </a:rPr>
              <a:t>Market Risk 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en-GB" sz="1200">
                <a:latin typeface="Calibri" panose="020F0502020204030204"/>
              </a:rPr>
              <a:t>Mark to market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en-GB" sz="1200">
                <a:latin typeface="Calibri" panose="020F0502020204030204"/>
              </a:rPr>
              <a:t>Risk factors that affect the price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Counterparty Risk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Counterparty Risk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Project Developer due diligence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Credit Risk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Invoice based, pre-funded account, DvP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Exchanges, Matched Principal, Brokered, OTC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Reputational Risk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Due diligence, independent quality assurance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Narrative and disclosure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Auditability, traceability and monitoring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Operational Risk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Standard taxonomy, common definition model, harmonization across standards and rating agencies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Pre-trading, trading, post-trading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Contracting and settlement	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Cyber Risk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Security Posture: minimum controls, monitoring, incident response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Resiliency (e.g. Registries, Market Data, etc.)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>
                <a:latin typeface="Calibri" panose="020F0502020204030204"/>
              </a:rPr>
              <a:t>Regulatory / Legal Risk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What are the liabilities? 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Green claims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Capital reserve requirements?</a:t>
            </a:r>
          </a:p>
          <a:p>
            <a:pPr marL="285750" marR="0" lvl="0" indent="-28575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>
                <a:latin typeface="Calibri" panose="020F0502020204030204"/>
              </a:rPr>
              <a:t>Tax implications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9956B-8A71-D1C4-332D-AF2C59467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CD312-49C0-4D82-80C6-AC972F6A3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5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61DBD-653D-546B-B7C7-3B2E9DB1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CC5F0-EEBC-394C-B3DD-978906CF7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8A5CF-87C0-2B4E-7E11-C8E1ACAF4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200">
                <a:solidFill>
                  <a:srgbClr val="291F87"/>
                </a:solidFill>
                <a:latin typeface="Calibri" panose="020F0502020204030204"/>
              </a:rPr>
              <a:t>Add partners on the point 3</a:t>
            </a:r>
          </a:p>
          <a:p>
            <a:pPr>
              <a:spcAft>
                <a:spcPts val="300"/>
              </a:spcAft>
            </a:pPr>
            <a:r>
              <a:rPr lang="en-GB" sz="1200">
                <a:solidFill>
                  <a:srgbClr val="291F87"/>
                </a:solidFill>
                <a:latin typeface="Calibri" panose="020F0502020204030204"/>
              </a:rPr>
              <a:t> - </a:t>
            </a:r>
            <a:r>
              <a:rPr lang="en-GB" sz="1200" b="1"/>
              <a:t>CARBON CREDITS</a:t>
            </a:r>
          </a:p>
          <a:p>
            <a:pPr>
              <a:spcAft>
                <a:spcPts val="300"/>
              </a:spcAft>
            </a:pPr>
            <a:r>
              <a:rPr lang="en-GB" sz="1200"/>
              <a:t>Registries</a:t>
            </a:r>
          </a:p>
          <a:p>
            <a:pPr>
              <a:spcAft>
                <a:spcPts val="300"/>
              </a:spcAft>
            </a:pPr>
            <a:r>
              <a:rPr lang="en-GB" sz="1200"/>
              <a:t>Project Developer</a:t>
            </a:r>
          </a:p>
          <a:p>
            <a:pPr>
              <a:spcAft>
                <a:spcPts val="300"/>
              </a:spcAft>
            </a:pPr>
            <a:r>
              <a:rPr lang="en-GB" sz="1200"/>
              <a:t>Project Owners</a:t>
            </a:r>
          </a:p>
          <a:p>
            <a:pPr>
              <a:spcAft>
                <a:spcPts val="300"/>
              </a:spcAft>
            </a:pPr>
            <a:r>
              <a:rPr lang="en-GB" sz="1200"/>
              <a:t> - </a:t>
            </a:r>
            <a:r>
              <a:rPr lang="en-GB" sz="1200" b="1"/>
              <a:t>INDEPENDENT DATA</a:t>
            </a:r>
          </a:p>
          <a:p>
            <a:pPr>
              <a:spcAft>
                <a:spcPts val="300"/>
              </a:spcAft>
            </a:pPr>
            <a:r>
              <a:rPr lang="en-GB" sz="1200"/>
              <a:t>Market Data Providers</a:t>
            </a:r>
          </a:p>
          <a:p>
            <a:pPr>
              <a:spcAft>
                <a:spcPts val="300"/>
              </a:spcAft>
            </a:pPr>
            <a:r>
              <a:rPr lang="en-GB" sz="1200"/>
              <a:t>Data Analytics</a:t>
            </a:r>
          </a:p>
          <a:p>
            <a:pPr>
              <a:spcAft>
                <a:spcPts val="300"/>
              </a:spcAft>
            </a:pPr>
            <a:r>
              <a:rPr lang="en-GB" sz="1200"/>
              <a:t>Rating Agencies</a:t>
            </a:r>
          </a:p>
          <a:p>
            <a:pPr>
              <a:spcAft>
                <a:spcPts val="300"/>
              </a:spcAft>
            </a:pPr>
            <a:r>
              <a:rPr lang="en-GB" sz="1200"/>
              <a:t> - </a:t>
            </a:r>
            <a:r>
              <a:rPr lang="en-GB" sz="1200" b="1"/>
              <a:t>MARKET ACCESS</a:t>
            </a:r>
          </a:p>
          <a:p>
            <a:pPr>
              <a:spcAft>
                <a:spcPts val="300"/>
              </a:spcAft>
            </a:pPr>
            <a:r>
              <a:rPr lang="en-GB" sz="1200"/>
              <a:t>Exchanges</a:t>
            </a:r>
          </a:p>
          <a:p>
            <a:pPr>
              <a:spcAft>
                <a:spcPts val="300"/>
              </a:spcAft>
            </a:pPr>
            <a:r>
              <a:rPr lang="en-GB" sz="1200"/>
              <a:t>Marketplaces</a:t>
            </a:r>
          </a:p>
          <a:p>
            <a:pPr>
              <a:spcAft>
                <a:spcPts val="300"/>
              </a:spcAft>
            </a:pPr>
            <a:r>
              <a:rPr lang="en-GB" sz="1200"/>
              <a:t>Brokers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200"/>
              <a:t> - </a:t>
            </a:r>
            <a:r>
              <a:rPr lang="en-GB" sz="1200" b="1"/>
              <a:t>ADDITIONAL SERVICES</a:t>
            </a:r>
          </a:p>
          <a:p>
            <a:pPr>
              <a:spcAft>
                <a:spcPts val="300"/>
              </a:spcAft>
            </a:pPr>
            <a:r>
              <a:rPr lang="en-GB" sz="1200"/>
              <a:t>Insurance</a:t>
            </a:r>
          </a:p>
          <a:p>
            <a:pPr>
              <a:spcAft>
                <a:spcPts val="300"/>
              </a:spcAft>
            </a:pPr>
            <a:r>
              <a:rPr lang="en-GB" sz="1200"/>
              <a:t>Independent Due Diligence &amp; Advisory</a:t>
            </a:r>
          </a:p>
          <a:p>
            <a:pPr>
              <a:spcAft>
                <a:spcPts val="300"/>
              </a:spcAft>
            </a:pPr>
            <a:endParaRPr lang="en-GB" sz="120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200">
              <a:solidFill>
                <a:srgbClr val="291F87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7D72D-9A3A-A4E5-1935-EAFB5F896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CD312-49C0-4D82-80C6-AC972F6A3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0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839F3-8FB0-4A3D-DDD9-4CC8E886B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BA556-1518-06B4-80FD-49FD32B47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EB165-67B6-6F11-DECC-316F18D97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93152-59F3-C5BF-10B9-D7B2FB780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8D8EC-6B62-472E-A54B-C98529B49A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86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8D8EC-6B62-472E-A54B-C98529B49A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7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6841-CC15-6324-568C-E30C35B79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BE301-C8AB-6398-7C98-95CFCFFF3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5BBE2-74DC-2FAB-0A27-050A7DBB7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368D4E-5726-A2A7-94CA-90F9DD71730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51AF2-4EF0-4087-9083-4C355AF4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A445C-A3B1-CA2A-43FD-36377CB3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F7E5F-4FDC-428E-A47A-035C493D81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9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ABAEF-7024-40BE-80B4-65FF7A48F0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254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014CE-3228-89B5-65BB-AE1A0725B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2E46F-477F-4913-F1E7-FE3BDEAAC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04325-C096-06DC-EDB5-389CE880C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4820-BDF8-2CFD-48B8-C5974E05C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40F12-8E4B-4381-9ACD-15322BC9F9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2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103632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96400" y="6400800"/>
            <a:ext cx="2804160" cy="153888"/>
          </a:xfr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99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Palatino Linotype" panose="02040502050505030304" pitchFamily="18" charset="0"/>
                <a:cs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792" y="2129617"/>
            <a:ext cx="11366414" cy="276999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442073B6-78A8-5F55-FB81-C13EE66966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</p:spPr>
        <p:txBody>
          <a:bodyPr lIns="0" tIns="0" rIns="0" bIns="0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A0ED8A2F-AF9C-5E42-36B1-10331B3F6600}"/>
              </a:ext>
            </a:extLst>
          </p:cNvPr>
          <p:cNvSpPr txBox="1">
            <a:spLocks/>
          </p:cNvSpPr>
          <p:nvPr/>
        </p:nvSpPr>
        <p:spPr>
          <a:xfrm>
            <a:off x="8930640" y="65303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81F5D-EF87-56E0-592A-E36030C7C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Palatino Linotype" panose="02040502050505030304" pitchFamily="18" charset="0"/>
                <a:cs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427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+mj-lt"/>
                <a:cs typeface="Spect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547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09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378D67-77CF-4771-A6D4-C3365EEE8C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533587" y="2057056"/>
            <a:ext cx="7326556" cy="1344270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ct val="100000"/>
              </a:lnSpc>
              <a:defRPr sz="5000" b="1" baseline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3587" y="3918203"/>
            <a:ext cx="7326556" cy="502836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2"/>
                </a:solidFill>
              </a:defRPr>
            </a:lvl1pPr>
            <a:lvl2pPr marL="51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3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3EFA459-C8E3-23C1-0061-1DFC0CAC6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</p:spPr>
        <p:txBody>
          <a:bodyPr lIns="0" tIns="0" rIns="0" bIns="0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068E6A36-CB9E-5111-DA13-5E09DFBD1E36}"/>
              </a:ext>
            </a:extLst>
          </p:cNvPr>
          <p:cNvSpPr txBox="1">
            <a:spLocks/>
          </p:cNvSpPr>
          <p:nvPr userDrawn="1"/>
        </p:nvSpPr>
        <p:spPr>
          <a:xfrm>
            <a:off x="8930640" y="65303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0AAFE-F3C1-48D5-BFFB-6076288F5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" y="0"/>
            <a:ext cx="12191993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120526" y="3"/>
            <a:ext cx="8071520" cy="6857615"/>
          </a:xfrm>
          <a:custGeom>
            <a:avLst/>
            <a:gdLst/>
            <a:ahLst/>
            <a:cxnLst/>
            <a:rect l="l" t="t" r="r" b="b"/>
            <a:pathLst>
              <a:path w="13309600" h="11308715">
                <a:moveTo>
                  <a:pt x="3680676" y="1625117"/>
                </a:moveTo>
                <a:lnTo>
                  <a:pt x="1267409" y="1625117"/>
                </a:lnTo>
                <a:lnTo>
                  <a:pt x="1241005" y="1666824"/>
                </a:lnTo>
                <a:lnTo>
                  <a:pt x="1214869" y="1708645"/>
                </a:lnTo>
                <a:lnTo>
                  <a:pt x="1189024" y="1750593"/>
                </a:lnTo>
                <a:lnTo>
                  <a:pt x="1163459" y="1792668"/>
                </a:lnTo>
                <a:lnTo>
                  <a:pt x="1138161" y="1834857"/>
                </a:lnTo>
                <a:lnTo>
                  <a:pt x="1113142" y="1877161"/>
                </a:lnTo>
                <a:lnTo>
                  <a:pt x="1088415" y="1919592"/>
                </a:lnTo>
                <a:lnTo>
                  <a:pt x="1063955" y="1962137"/>
                </a:lnTo>
                <a:lnTo>
                  <a:pt x="1039774" y="2004796"/>
                </a:lnTo>
                <a:lnTo>
                  <a:pt x="1015873" y="2047570"/>
                </a:lnTo>
                <a:lnTo>
                  <a:pt x="992238" y="2090458"/>
                </a:lnTo>
                <a:lnTo>
                  <a:pt x="968895" y="2133460"/>
                </a:lnTo>
                <a:lnTo>
                  <a:pt x="945832" y="2176564"/>
                </a:lnTo>
                <a:lnTo>
                  <a:pt x="923036" y="2219782"/>
                </a:lnTo>
                <a:lnTo>
                  <a:pt x="900518" y="2263102"/>
                </a:lnTo>
                <a:lnTo>
                  <a:pt x="878293" y="2306536"/>
                </a:lnTo>
                <a:lnTo>
                  <a:pt x="856335" y="2350071"/>
                </a:lnTo>
                <a:lnTo>
                  <a:pt x="834656" y="2393708"/>
                </a:lnTo>
                <a:lnTo>
                  <a:pt x="813257" y="2437447"/>
                </a:lnTo>
                <a:lnTo>
                  <a:pt x="792124" y="2481288"/>
                </a:lnTo>
                <a:lnTo>
                  <a:pt x="771283" y="2525217"/>
                </a:lnTo>
                <a:lnTo>
                  <a:pt x="750709" y="2569260"/>
                </a:lnTo>
                <a:lnTo>
                  <a:pt x="730427" y="2613393"/>
                </a:lnTo>
                <a:lnTo>
                  <a:pt x="710412" y="2657627"/>
                </a:lnTo>
                <a:lnTo>
                  <a:pt x="690676" y="2701950"/>
                </a:lnTo>
                <a:lnTo>
                  <a:pt x="671220" y="2746362"/>
                </a:lnTo>
                <a:lnTo>
                  <a:pt x="652043" y="2790875"/>
                </a:lnTo>
                <a:lnTo>
                  <a:pt x="633145" y="2835465"/>
                </a:lnTo>
                <a:lnTo>
                  <a:pt x="614527" y="2880156"/>
                </a:lnTo>
                <a:lnTo>
                  <a:pt x="596176" y="2924937"/>
                </a:lnTo>
                <a:lnTo>
                  <a:pt x="578116" y="2969793"/>
                </a:lnTo>
                <a:lnTo>
                  <a:pt x="560324" y="3014738"/>
                </a:lnTo>
                <a:lnTo>
                  <a:pt x="542810" y="3059773"/>
                </a:lnTo>
                <a:lnTo>
                  <a:pt x="525589" y="3104883"/>
                </a:lnTo>
                <a:lnTo>
                  <a:pt x="508635" y="3150070"/>
                </a:lnTo>
                <a:lnTo>
                  <a:pt x="491959" y="3195345"/>
                </a:lnTo>
                <a:lnTo>
                  <a:pt x="475551" y="3240697"/>
                </a:lnTo>
                <a:lnTo>
                  <a:pt x="459435" y="3286125"/>
                </a:lnTo>
                <a:lnTo>
                  <a:pt x="443598" y="3331629"/>
                </a:lnTo>
                <a:lnTo>
                  <a:pt x="428028" y="3377209"/>
                </a:lnTo>
                <a:lnTo>
                  <a:pt x="412737" y="3422866"/>
                </a:lnTo>
                <a:lnTo>
                  <a:pt x="397738" y="3468586"/>
                </a:lnTo>
                <a:lnTo>
                  <a:pt x="383006" y="3514382"/>
                </a:lnTo>
                <a:lnTo>
                  <a:pt x="368554" y="3560241"/>
                </a:lnTo>
                <a:lnTo>
                  <a:pt x="354368" y="3606165"/>
                </a:lnTo>
                <a:lnTo>
                  <a:pt x="340474" y="3652164"/>
                </a:lnTo>
                <a:lnTo>
                  <a:pt x="326859" y="3698227"/>
                </a:lnTo>
                <a:lnTo>
                  <a:pt x="313512" y="3744353"/>
                </a:lnTo>
                <a:lnTo>
                  <a:pt x="300456" y="3790543"/>
                </a:lnTo>
                <a:lnTo>
                  <a:pt x="287667" y="3836797"/>
                </a:lnTo>
                <a:lnTo>
                  <a:pt x="275158" y="3883101"/>
                </a:lnTo>
                <a:lnTo>
                  <a:pt x="262928" y="3929469"/>
                </a:lnTo>
                <a:lnTo>
                  <a:pt x="250977" y="3975900"/>
                </a:lnTo>
                <a:lnTo>
                  <a:pt x="239306" y="4022382"/>
                </a:lnTo>
                <a:lnTo>
                  <a:pt x="227914" y="4068915"/>
                </a:lnTo>
                <a:lnTo>
                  <a:pt x="216789" y="4115498"/>
                </a:lnTo>
                <a:lnTo>
                  <a:pt x="205955" y="4162145"/>
                </a:lnTo>
                <a:lnTo>
                  <a:pt x="195389" y="4208830"/>
                </a:lnTo>
                <a:lnTo>
                  <a:pt x="185115" y="4255579"/>
                </a:lnTo>
                <a:lnTo>
                  <a:pt x="175107" y="4302366"/>
                </a:lnTo>
                <a:lnTo>
                  <a:pt x="165379" y="4349204"/>
                </a:lnTo>
                <a:lnTo>
                  <a:pt x="155930" y="4396092"/>
                </a:lnTo>
                <a:lnTo>
                  <a:pt x="146748" y="4443006"/>
                </a:lnTo>
                <a:lnTo>
                  <a:pt x="137858" y="4489983"/>
                </a:lnTo>
                <a:lnTo>
                  <a:pt x="129247" y="4536986"/>
                </a:lnTo>
                <a:lnTo>
                  <a:pt x="120904" y="4584039"/>
                </a:lnTo>
                <a:lnTo>
                  <a:pt x="112839" y="4631131"/>
                </a:lnTo>
                <a:lnTo>
                  <a:pt x="105067" y="4678261"/>
                </a:lnTo>
                <a:lnTo>
                  <a:pt x="97561" y="4725416"/>
                </a:lnTo>
                <a:lnTo>
                  <a:pt x="90335" y="4772622"/>
                </a:lnTo>
                <a:lnTo>
                  <a:pt x="83388" y="4819853"/>
                </a:lnTo>
                <a:lnTo>
                  <a:pt x="76708" y="4867110"/>
                </a:lnTo>
                <a:lnTo>
                  <a:pt x="70319" y="4914404"/>
                </a:lnTo>
                <a:lnTo>
                  <a:pt x="64211" y="4961737"/>
                </a:lnTo>
                <a:lnTo>
                  <a:pt x="58369" y="5009083"/>
                </a:lnTo>
                <a:lnTo>
                  <a:pt x="52806" y="5056467"/>
                </a:lnTo>
                <a:lnTo>
                  <a:pt x="47523" y="5103876"/>
                </a:lnTo>
                <a:lnTo>
                  <a:pt x="42532" y="5151298"/>
                </a:lnTo>
                <a:lnTo>
                  <a:pt x="37795" y="5198757"/>
                </a:lnTo>
                <a:lnTo>
                  <a:pt x="33350" y="5246230"/>
                </a:lnTo>
                <a:lnTo>
                  <a:pt x="29184" y="5293715"/>
                </a:lnTo>
                <a:lnTo>
                  <a:pt x="25298" y="5341239"/>
                </a:lnTo>
                <a:lnTo>
                  <a:pt x="21678" y="5388762"/>
                </a:lnTo>
                <a:lnTo>
                  <a:pt x="18351" y="5436311"/>
                </a:lnTo>
                <a:lnTo>
                  <a:pt x="15290" y="5483872"/>
                </a:lnTo>
                <a:lnTo>
                  <a:pt x="12509" y="5531459"/>
                </a:lnTo>
                <a:lnTo>
                  <a:pt x="10007" y="5579046"/>
                </a:lnTo>
                <a:lnTo>
                  <a:pt x="7785" y="5626646"/>
                </a:lnTo>
                <a:lnTo>
                  <a:pt x="5842" y="5674258"/>
                </a:lnTo>
                <a:lnTo>
                  <a:pt x="4165" y="5721870"/>
                </a:lnTo>
                <a:lnTo>
                  <a:pt x="2781" y="5769508"/>
                </a:lnTo>
                <a:lnTo>
                  <a:pt x="1663" y="5817133"/>
                </a:lnTo>
                <a:lnTo>
                  <a:pt x="838" y="5864771"/>
                </a:lnTo>
                <a:lnTo>
                  <a:pt x="279" y="5912409"/>
                </a:lnTo>
                <a:lnTo>
                  <a:pt x="0" y="5960059"/>
                </a:lnTo>
                <a:lnTo>
                  <a:pt x="0" y="6007697"/>
                </a:lnTo>
                <a:lnTo>
                  <a:pt x="279" y="6055334"/>
                </a:lnTo>
                <a:lnTo>
                  <a:pt x="838" y="6102985"/>
                </a:lnTo>
                <a:lnTo>
                  <a:pt x="1663" y="6150622"/>
                </a:lnTo>
                <a:lnTo>
                  <a:pt x="2781" y="6198247"/>
                </a:lnTo>
                <a:lnTo>
                  <a:pt x="4165" y="6245872"/>
                </a:lnTo>
                <a:lnTo>
                  <a:pt x="5842" y="6293497"/>
                </a:lnTo>
                <a:lnTo>
                  <a:pt x="7785" y="6341110"/>
                </a:lnTo>
                <a:lnTo>
                  <a:pt x="10007" y="6388709"/>
                </a:lnTo>
                <a:lnTo>
                  <a:pt x="12509" y="6436296"/>
                </a:lnTo>
                <a:lnTo>
                  <a:pt x="15290" y="6483871"/>
                </a:lnTo>
                <a:lnTo>
                  <a:pt x="18351" y="6531432"/>
                </a:lnTo>
                <a:lnTo>
                  <a:pt x="21678" y="6578981"/>
                </a:lnTo>
                <a:lnTo>
                  <a:pt x="25298" y="6626517"/>
                </a:lnTo>
                <a:lnTo>
                  <a:pt x="29184" y="6674028"/>
                </a:lnTo>
                <a:lnTo>
                  <a:pt x="33350" y="6721526"/>
                </a:lnTo>
                <a:lnTo>
                  <a:pt x="37795" y="6768998"/>
                </a:lnTo>
                <a:lnTo>
                  <a:pt x="42532" y="6816458"/>
                </a:lnTo>
                <a:lnTo>
                  <a:pt x="47523" y="6863880"/>
                </a:lnTo>
                <a:lnTo>
                  <a:pt x="52806" y="6911289"/>
                </a:lnTo>
                <a:lnTo>
                  <a:pt x="58369" y="6958673"/>
                </a:lnTo>
                <a:lnTo>
                  <a:pt x="64211" y="7006018"/>
                </a:lnTo>
                <a:lnTo>
                  <a:pt x="70319" y="7053339"/>
                </a:lnTo>
                <a:lnTo>
                  <a:pt x="76708" y="7100633"/>
                </a:lnTo>
                <a:lnTo>
                  <a:pt x="83388" y="7147903"/>
                </a:lnTo>
                <a:lnTo>
                  <a:pt x="90335" y="7195134"/>
                </a:lnTo>
                <a:lnTo>
                  <a:pt x="97561" y="7242327"/>
                </a:lnTo>
                <a:lnTo>
                  <a:pt x="105067" y="7289495"/>
                </a:lnTo>
                <a:lnTo>
                  <a:pt x="112839" y="7336625"/>
                </a:lnTo>
                <a:lnTo>
                  <a:pt x="120904" y="7383716"/>
                </a:lnTo>
                <a:lnTo>
                  <a:pt x="129247" y="7430757"/>
                </a:lnTo>
                <a:lnTo>
                  <a:pt x="137858" y="7477773"/>
                </a:lnTo>
                <a:lnTo>
                  <a:pt x="146748" y="7524737"/>
                </a:lnTo>
                <a:lnTo>
                  <a:pt x="155930" y="7571664"/>
                </a:lnTo>
                <a:lnTo>
                  <a:pt x="165379" y="7618552"/>
                </a:lnTo>
                <a:lnTo>
                  <a:pt x="175107" y="7665390"/>
                </a:lnTo>
                <a:lnTo>
                  <a:pt x="185115" y="7712176"/>
                </a:lnTo>
                <a:lnTo>
                  <a:pt x="195389" y="7758912"/>
                </a:lnTo>
                <a:lnTo>
                  <a:pt x="205955" y="7805610"/>
                </a:lnTo>
                <a:lnTo>
                  <a:pt x="216789" y="7852245"/>
                </a:lnTo>
                <a:lnTo>
                  <a:pt x="227914" y="7898841"/>
                </a:lnTo>
                <a:lnTo>
                  <a:pt x="239306" y="7945374"/>
                </a:lnTo>
                <a:lnTo>
                  <a:pt x="250977" y="7991856"/>
                </a:lnTo>
                <a:lnTo>
                  <a:pt x="262928" y="8038287"/>
                </a:lnTo>
                <a:lnTo>
                  <a:pt x="275158" y="8084655"/>
                </a:lnTo>
                <a:lnTo>
                  <a:pt x="287667" y="8130959"/>
                </a:lnTo>
                <a:lnTo>
                  <a:pt x="300456" y="8177212"/>
                </a:lnTo>
                <a:lnTo>
                  <a:pt x="313512" y="8223402"/>
                </a:lnTo>
                <a:lnTo>
                  <a:pt x="326859" y="8269529"/>
                </a:lnTo>
                <a:lnTo>
                  <a:pt x="340474" y="8315592"/>
                </a:lnTo>
                <a:lnTo>
                  <a:pt x="354368" y="8361578"/>
                </a:lnTo>
                <a:lnTo>
                  <a:pt x="368554" y="8407514"/>
                </a:lnTo>
                <a:lnTo>
                  <a:pt x="383006" y="8453374"/>
                </a:lnTo>
                <a:lnTo>
                  <a:pt x="397738" y="8499170"/>
                </a:lnTo>
                <a:lnTo>
                  <a:pt x="412737" y="8544890"/>
                </a:lnTo>
                <a:lnTo>
                  <a:pt x="428028" y="8590547"/>
                </a:lnTo>
                <a:lnTo>
                  <a:pt x="443598" y="8636127"/>
                </a:lnTo>
                <a:lnTo>
                  <a:pt x="459435" y="8681631"/>
                </a:lnTo>
                <a:lnTo>
                  <a:pt x="475551" y="8727059"/>
                </a:lnTo>
                <a:lnTo>
                  <a:pt x="491959" y="8772411"/>
                </a:lnTo>
                <a:lnTo>
                  <a:pt x="508635" y="8817686"/>
                </a:lnTo>
                <a:lnTo>
                  <a:pt x="525589" y="8862873"/>
                </a:lnTo>
                <a:lnTo>
                  <a:pt x="542810" y="8907983"/>
                </a:lnTo>
                <a:lnTo>
                  <a:pt x="560324" y="8953017"/>
                </a:lnTo>
                <a:lnTo>
                  <a:pt x="578116" y="8997963"/>
                </a:lnTo>
                <a:lnTo>
                  <a:pt x="596176" y="9042819"/>
                </a:lnTo>
                <a:lnTo>
                  <a:pt x="614527" y="9087599"/>
                </a:lnTo>
                <a:lnTo>
                  <a:pt x="633145" y="9132291"/>
                </a:lnTo>
                <a:lnTo>
                  <a:pt x="652043" y="9176880"/>
                </a:lnTo>
                <a:lnTo>
                  <a:pt x="671220" y="9221394"/>
                </a:lnTo>
                <a:lnTo>
                  <a:pt x="690676" y="9265806"/>
                </a:lnTo>
                <a:lnTo>
                  <a:pt x="710412" y="9310129"/>
                </a:lnTo>
                <a:lnTo>
                  <a:pt x="730427" y="9354363"/>
                </a:lnTo>
                <a:lnTo>
                  <a:pt x="750709" y="9398495"/>
                </a:lnTo>
                <a:lnTo>
                  <a:pt x="771283" y="9442539"/>
                </a:lnTo>
                <a:lnTo>
                  <a:pt x="792124" y="9486481"/>
                </a:lnTo>
                <a:lnTo>
                  <a:pt x="813257" y="9530321"/>
                </a:lnTo>
                <a:lnTo>
                  <a:pt x="834656" y="9574060"/>
                </a:lnTo>
                <a:lnTo>
                  <a:pt x="856335" y="9617697"/>
                </a:lnTo>
                <a:lnTo>
                  <a:pt x="878293" y="9661220"/>
                </a:lnTo>
                <a:lnTo>
                  <a:pt x="900518" y="9704654"/>
                </a:lnTo>
                <a:lnTo>
                  <a:pt x="923036" y="9747974"/>
                </a:lnTo>
                <a:lnTo>
                  <a:pt x="945832" y="9791192"/>
                </a:lnTo>
                <a:lnTo>
                  <a:pt x="968895" y="9834296"/>
                </a:lnTo>
                <a:lnTo>
                  <a:pt x="992238" y="9877298"/>
                </a:lnTo>
                <a:lnTo>
                  <a:pt x="1015873" y="9920186"/>
                </a:lnTo>
                <a:lnTo>
                  <a:pt x="1039774" y="9962959"/>
                </a:lnTo>
                <a:lnTo>
                  <a:pt x="1063955" y="10005619"/>
                </a:lnTo>
                <a:lnTo>
                  <a:pt x="1088415" y="10048164"/>
                </a:lnTo>
                <a:lnTo>
                  <a:pt x="1113142" y="10090594"/>
                </a:lnTo>
                <a:lnTo>
                  <a:pt x="1138161" y="10132898"/>
                </a:lnTo>
                <a:lnTo>
                  <a:pt x="1163459" y="10175088"/>
                </a:lnTo>
                <a:lnTo>
                  <a:pt x="1189024" y="10217163"/>
                </a:lnTo>
                <a:lnTo>
                  <a:pt x="1214869" y="10259111"/>
                </a:lnTo>
                <a:lnTo>
                  <a:pt x="1241005" y="10300932"/>
                </a:lnTo>
                <a:lnTo>
                  <a:pt x="1267409" y="10342639"/>
                </a:lnTo>
                <a:lnTo>
                  <a:pt x="3680676" y="10342639"/>
                </a:lnTo>
                <a:lnTo>
                  <a:pt x="3645192" y="10306240"/>
                </a:lnTo>
                <a:lnTo>
                  <a:pt x="3610076" y="10269614"/>
                </a:lnTo>
                <a:lnTo>
                  <a:pt x="3575316" y="10232784"/>
                </a:lnTo>
                <a:lnTo>
                  <a:pt x="3540912" y="10195750"/>
                </a:lnTo>
                <a:lnTo>
                  <a:pt x="3506863" y="10158489"/>
                </a:lnTo>
                <a:lnTo>
                  <a:pt x="3473170" y="10121024"/>
                </a:lnTo>
                <a:lnTo>
                  <a:pt x="3439845" y="10083355"/>
                </a:lnTo>
                <a:lnTo>
                  <a:pt x="3406864" y="10045484"/>
                </a:lnTo>
                <a:lnTo>
                  <a:pt x="3374237" y="10007422"/>
                </a:lnTo>
                <a:lnTo>
                  <a:pt x="3341979" y="9969144"/>
                </a:lnTo>
                <a:lnTo>
                  <a:pt x="3310064" y="9930676"/>
                </a:lnTo>
                <a:lnTo>
                  <a:pt x="3278517" y="9892017"/>
                </a:lnTo>
                <a:lnTo>
                  <a:pt x="3247313" y="9853155"/>
                </a:lnTo>
                <a:lnTo>
                  <a:pt x="3216478" y="9814115"/>
                </a:lnTo>
                <a:lnTo>
                  <a:pt x="3185998" y="9774872"/>
                </a:lnTo>
                <a:lnTo>
                  <a:pt x="3155873" y="9735452"/>
                </a:lnTo>
                <a:lnTo>
                  <a:pt x="3126105" y="9695853"/>
                </a:lnTo>
                <a:lnTo>
                  <a:pt x="3096691" y="9656064"/>
                </a:lnTo>
                <a:lnTo>
                  <a:pt x="3067634" y="9616097"/>
                </a:lnTo>
                <a:lnTo>
                  <a:pt x="3038932" y="9575952"/>
                </a:lnTo>
                <a:lnTo>
                  <a:pt x="3010585" y="9535630"/>
                </a:lnTo>
                <a:lnTo>
                  <a:pt x="2982607" y="9495142"/>
                </a:lnTo>
                <a:lnTo>
                  <a:pt x="2954972" y="9454477"/>
                </a:lnTo>
                <a:lnTo>
                  <a:pt x="2927693" y="9413646"/>
                </a:lnTo>
                <a:lnTo>
                  <a:pt x="2900781" y="9372651"/>
                </a:lnTo>
                <a:lnTo>
                  <a:pt x="2874226" y="9331490"/>
                </a:lnTo>
                <a:lnTo>
                  <a:pt x="2848013" y="9290164"/>
                </a:lnTo>
                <a:lnTo>
                  <a:pt x="2822168" y="9248686"/>
                </a:lnTo>
                <a:lnTo>
                  <a:pt x="2796679" y="9207043"/>
                </a:lnTo>
                <a:lnTo>
                  <a:pt x="2771546" y="9165247"/>
                </a:lnTo>
                <a:lnTo>
                  <a:pt x="2746768" y="9123299"/>
                </a:lnTo>
                <a:lnTo>
                  <a:pt x="2722346" y="9081198"/>
                </a:lnTo>
                <a:lnTo>
                  <a:pt x="2698280" y="9038946"/>
                </a:lnTo>
                <a:lnTo>
                  <a:pt x="2674569" y="8996553"/>
                </a:lnTo>
                <a:lnTo>
                  <a:pt x="2651214" y="8954021"/>
                </a:lnTo>
                <a:lnTo>
                  <a:pt x="2628227" y="8911336"/>
                </a:lnTo>
                <a:lnTo>
                  <a:pt x="2605582" y="8868512"/>
                </a:lnTo>
                <a:lnTo>
                  <a:pt x="2583294" y="8825547"/>
                </a:lnTo>
                <a:lnTo>
                  <a:pt x="2561374" y="8782456"/>
                </a:lnTo>
                <a:lnTo>
                  <a:pt x="2539809" y="8739226"/>
                </a:lnTo>
                <a:lnTo>
                  <a:pt x="2518587" y="8695868"/>
                </a:lnTo>
                <a:lnTo>
                  <a:pt x="2497734" y="8652370"/>
                </a:lnTo>
                <a:lnTo>
                  <a:pt x="2477236" y="8608758"/>
                </a:lnTo>
                <a:lnTo>
                  <a:pt x="2457094" y="8565020"/>
                </a:lnTo>
                <a:lnTo>
                  <a:pt x="2437307" y="8521154"/>
                </a:lnTo>
                <a:lnTo>
                  <a:pt x="2417876" y="8477161"/>
                </a:lnTo>
                <a:lnTo>
                  <a:pt x="2398801" y="8433067"/>
                </a:lnTo>
                <a:lnTo>
                  <a:pt x="2380081" y="8388845"/>
                </a:lnTo>
                <a:lnTo>
                  <a:pt x="2361717" y="8344509"/>
                </a:lnTo>
                <a:lnTo>
                  <a:pt x="2343721" y="8300059"/>
                </a:lnTo>
                <a:lnTo>
                  <a:pt x="2326068" y="8255508"/>
                </a:lnTo>
                <a:lnTo>
                  <a:pt x="2308783" y="8210855"/>
                </a:lnTo>
                <a:lnTo>
                  <a:pt x="2291842" y="8166087"/>
                </a:lnTo>
                <a:lnTo>
                  <a:pt x="2275268" y="8121218"/>
                </a:lnTo>
                <a:lnTo>
                  <a:pt x="2259038" y="8076247"/>
                </a:lnTo>
                <a:lnTo>
                  <a:pt x="2243175" y="8031175"/>
                </a:lnTo>
                <a:lnTo>
                  <a:pt x="2227669" y="7986014"/>
                </a:lnTo>
                <a:lnTo>
                  <a:pt x="2212517" y="7940751"/>
                </a:lnTo>
                <a:lnTo>
                  <a:pt x="2197722" y="7895399"/>
                </a:lnTo>
                <a:lnTo>
                  <a:pt x="2183282" y="7849959"/>
                </a:lnTo>
                <a:lnTo>
                  <a:pt x="2169198" y="7804429"/>
                </a:lnTo>
                <a:lnTo>
                  <a:pt x="2155469" y="7758824"/>
                </a:lnTo>
                <a:lnTo>
                  <a:pt x="2142109" y="7713129"/>
                </a:lnTo>
                <a:lnTo>
                  <a:pt x="2129091" y="7667345"/>
                </a:lnTo>
                <a:lnTo>
                  <a:pt x="2116429" y="7621486"/>
                </a:lnTo>
                <a:lnTo>
                  <a:pt x="2104136" y="7575563"/>
                </a:lnTo>
                <a:lnTo>
                  <a:pt x="2092198" y="7529550"/>
                </a:lnTo>
                <a:lnTo>
                  <a:pt x="2080602" y="7483475"/>
                </a:lnTo>
                <a:lnTo>
                  <a:pt x="2069376" y="7437323"/>
                </a:lnTo>
                <a:lnTo>
                  <a:pt x="2058504" y="7391108"/>
                </a:lnTo>
                <a:lnTo>
                  <a:pt x="2047989" y="7344816"/>
                </a:lnTo>
                <a:lnTo>
                  <a:pt x="2037816" y="7298474"/>
                </a:lnTo>
                <a:lnTo>
                  <a:pt x="2028012" y="7252068"/>
                </a:lnTo>
                <a:lnTo>
                  <a:pt x="2018576" y="7205599"/>
                </a:lnTo>
                <a:lnTo>
                  <a:pt x="2009482" y="7159079"/>
                </a:lnTo>
                <a:lnTo>
                  <a:pt x="2000745" y="7112495"/>
                </a:lnTo>
                <a:lnTo>
                  <a:pt x="1992363" y="7065861"/>
                </a:lnTo>
                <a:lnTo>
                  <a:pt x="1984349" y="7019176"/>
                </a:lnTo>
                <a:lnTo>
                  <a:pt x="1976678" y="6972452"/>
                </a:lnTo>
                <a:lnTo>
                  <a:pt x="1969376" y="6925678"/>
                </a:lnTo>
                <a:lnTo>
                  <a:pt x="1962416" y="6878853"/>
                </a:lnTo>
                <a:lnTo>
                  <a:pt x="1955825" y="6831990"/>
                </a:lnTo>
                <a:lnTo>
                  <a:pt x="1949577" y="6785089"/>
                </a:lnTo>
                <a:lnTo>
                  <a:pt x="1943696" y="6738163"/>
                </a:lnTo>
                <a:lnTo>
                  <a:pt x="1938172" y="6691185"/>
                </a:lnTo>
                <a:lnTo>
                  <a:pt x="1933003" y="6644183"/>
                </a:lnTo>
                <a:lnTo>
                  <a:pt x="1928190" y="6597142"/>
                </a:lnTo>
                <a:lnTo>
                  <a:pt x="1923732" y="6550076"/>
                </a:lnTo>
                <a:lnTo>
                  <a:pt x="1919630" y="6502984"/>
                </a:lnTo>
                <a:lnTo>
                  <a:pt x="1915896" y="6455867"/>
                </a:lnTo>
                <a:lnTo>
                  <a:pt x="1912505" y="6408737"/>
                </a:lnTo>
                <a:lnTo>
                  <a:pt x="1909470" y="6361582"/>
                </a:lnTo>
                <a:lnTo>
                  <a:pt x="1906803" y="6314402"/>
                </a:lnTo>
                <a:lnTo>
                  <a:pt x="1904479" y="6267221"/>
                </a:lnTo>
                <a:lnTo>
                  <a:pt x="1902523" y="6220015"/>
                </a:lnTo>
                <a:lnTo>
                  <a:pt x="1900923" y="6172797"/>
                </a:lnTo>
                <a:lnTo>
                  <a:pt x="1899666" y="6125578"/>
                </a:lnTo>
                <a:lnTo>
                  <a:pt x="1898777" y="6078347"/>
                </a:lnTo>
                <a:lnTo>
                  <a:pt x="1898243" y="6031115"/>
                </a:lnTo>
                <a:lnTo>
                  <a:pt x="1898065" y="5983884"/>
                </a:lnTo>
                <a:lnTo>
                  <a:pt x="1898243" y="5936640"/>
                </a:lnTo>
                <a:lnTo>
                  <a:pt x="1898777" y="5889409"/>
                </a:lnTo>
                <a:lnTo>
                  <a:pt x="1899666" y="5842178"/>
                </a:lnTo>
                <a:lnTo>
                  <a:pt x="1900923" y="5794959"/>
                </a:lnTo>
                <a:lnTo>
                  <a:pt x="1902523" y="5747740"/>
                </a:lnTo>
                <a:lnTo>
                  <a:pt x="1904479" y="5700547"/>
                </a:lnTo>
                <a:lnTo>
                  <a:pt x="1906803" y="5653354"/>
                </a:lnTo>
                <a:lnTo>
                  <a:pt x="1909470" y="5606186"/>
                </a:lnTo>
                <a:lnTo>
                  <a:pt x="1912505" y="5559018"/>
                </a:lnTo>
                <a:lnTo>
                  <a:pt x="1915896" y="5511889"/>
                </a:lnTo>
                <a:lnTo>
                  <a:pt x="1919630" y="5464772"/>
                </a:lnTo>
                <a:lnTo>
                  <a:pt x="1923732" y="5417680"/>
                </a:lnTo>
                <a:lnTo>
                  <a:pt x="1928190" y="5370614"/>
                </a:lnTo>
                <a:lnTo>
                  <a:pt x="1933003" y="5323586"/>
                </a:lnTo>
                <a:lnTo>
                  <a:pt x="1938172" y="5276570"/>
                </a:lnTo>
                <a:lnTo>
                  <a:pt x="1943696" y="5229606"/>
                </a:lnTo>
                <a:lnTo>
                  <a:pt x="1949577" y="5182667"/>
                </a:lnTo>
                <a:lnTo>
                  <a:pt x="1955825" y="5135765"/>
                </a:lnTo>
                <a:lnTo>
                  <a:pt x="1962416" y="5088902"/>
                </a:lnTo>
                <a:lnTo>
                  <a:pt x="1969376" y="5042078"/>
                </a:lnTo>
                <a:lnTo>
                  <a:pt x="1976678" y="4995303"/>
                </a:lnTo>
                <a:lnTo>
                  <a:pt x="1984349" y="4948580"/>
                </a:lnTo>
                <a:lnTo>
                  <a:pt x="1992363" y="4901895"/>
                </a:lnTo>
                <a:lnTo>
                  <a:pt x="2000745" y="4855261"/>
                </a:lnTo>
                <a:lnTo>
                  <a:pt x="2009482" y="4808690"/>
                </a:lnTo>
                <a:lnTo>
                  <a:pt x="2018576" y="4762157"/>
                </a:lnTo>
                <a:lnTo>
                  <a:pt x="2028012" y="4715700"/>
                </a:lnTo>
                <a:lnTo>
                  <a:pt x="2037816" y="4669282"/>
                </a:lnTo>
                <a:lnTo>
                  <a:pt x="2047989" y="4622939"/>
                </a:lnTo>
                <a:lnTo>
                  <a:pt x="2058504" y="4576661"/>
                </a:lnTo>
                <a:lnTo>
                  <a:pt x="2069376" y="4530445"/>
                </a:lnTo>
                <a:lnTo>
                  <a:pt x="2080602" y="4484294"/>
                </a:lnTo>
                <a:lnTo>
                  <a:pt x="2092198" y="4438205"/>
                </a:lnTo>
                <a:lnTo>
                  <a:pt x="2104136" y="4392206"/>
                </a:lnTo>
                <a:lnTo>
                  <a:pt x="2116429" y="4346270"/>
                </a:lnTo>
                <a:lnTo>
                  <a:pt x="2129091" y="4300410"/>
                </a:lnTo>
                <a:lnTo>
                  <a:pt x="2142109" y="4254639"/>
                </a:lnTo>
                <a:lnTo>
                  <a:pt x="2155469" y="4208945"/>
                </a:lnTo>
                <a:lnTo>
                  <a:pt x="2169198" y="4163326"/>
                </a:lnTo>
                <a:lnTo>
                  <a:pt x="2183282" y="4117797"/>
                </a:lnTo>
                <a:lnTo>
                  <a:pt x="2197722" y="4072356"/>
                </a:lnTo>
                <a:lnTo>
                  <a:pt x="2212517" y="4027005"/>
                </a:lnTo>
                <a:lnTo>
                  <a:pt x="2227669" y="3981742"/>
                </a:lnTo>
                <a:lnTo>
                  <a:pt x="2243175" y="3936581"/>
                </a:lnTo>
                <a:lnTo>
                  <a:pt x="2259038" y="3891508"/>
                </a:lnTo>
                <a:lnTo>
                  <a:pt x="2275268" y="3846550"/>
                </a:lnTo>
                <a:lnTo>
                  <a:pt x="2291842" y="3801681"/>
                </a:lnTo>
                <a:lnTo>
                  <a:pt x="2308783" y="3756914"/>
                </a:lnTo>
                <a:lnTo>
                  <a:pt x="2326068" y="3712248"/>
                </a:lnTo>
                <a:lnTo>
                  <a:pt x="2343721" y="3667696"/>
                </a:lnTo>
                <a:lnTo>
                  <a:pt x="2361717" y="3623246"/>
                </a:lnTo>
                <a:lnTo>
                  <a:pt x="2380081" y="3578910"/>
                </a:lnTo>
                <a:lnTo>
                  <a:pt x="2398801" y="3534702"/>
                </a:lnTo>
                <a:lnTo>
                  <a:pt x="2417876" y="3490595"/>
                </a:lnTo>
                <a:lnTo>
                  <a:pt x="2437307" y="3446615"/>
                </a:lnTo>
                <a:lnTo>
                  <a:pt x="2457094" y="3402749"/>
                </a:lnTo>
                <a:lnTo>
                  <a:pt x="2477236" y="3358997"/>
                </a:lnTo>
                <a:lnTo>
                  <a:pt x="2497734" y="3315385"/>
                </a:lnTo>
                <a:lnTo>
                  <a:pt x="2518587" y="3271901"/>
                </a:lnTo>
                <a:lnTo>
                  <a:pt x="2539809" y="3228530"/>
                </a:lnTo>
                <a:lnTo>
                  <a:pt x="2561374" y="3185299"/>
                </a:lnTo>
                <a:lnTo>
                  <a:pt x="2583294" y="3142208"/>
                </a:lnTo>
                <a:lnTo>
                  <a:pt x="2605582" y="3099244"/>
                </a:lnTo>
                <a:lnTo>
                  <a:pt x="2628227" y="3056420"/>
                </a:lnTo>
                <a:lnTo>
                  <a:pt x="2651214" y="3013748"/>
                </a:lnTo>
                <a:lnTo>
                  <a:pt x="2674569" y="2971203"/>
                </a:lnTo>
                <a:lnTo>
                  <a:pt x="2698280" y="2928810"/>
                </a:lnTo>
                <a:lnTo>
                  <a:pt x="2722346" y="2886557"/>
                </a:lnTo>
                <a:lnTo>
                  <a:pt x="2746768" y="2844457"/>
                </a:lnTo>
                <a:lnTo>
                  <a:pt x="2771546" y="2802509"/>
                </a:lnTo>
                <a:lnTo>
                  <a:pt x="2796679" y="2760713"/>
                </a:lnTo>
                <a:lnTo>
                  <a:pt x="2822168" y="2719070"/>
                </a:lnTo>
                <a:lnTo>
                  <a:pt x="2848013" y="2677591"/>
                </a:lnTo>
                <a:lnTo>
                  <a:pt x="2874226" y="2636266"/>
                </a:lnTo>
                <a:lnTo>
                  <a:pt x="2900781" y="2595105"/>
                </a:lnTo>
                <a:lnTo>
                  <a:pt x="2927693" y="2554109"/>
                </a:lnTo>
                <a:lnTo>
                  <a:pt x="2954972" y="2513279"/>
                </a:lnTo>
                <a:lnTo>
                  <a:pt x="2982607" y="2472613"/>
                </a:lnTo>
                <a:lnTo>
                  <a:pt x="3010585" y="2432126"/>
                </a:lnTo>
                <a:lnTo>
                  <a:pt x="3038932" y="2391803"/>
                </a:lnTo>
                <a:lnTo>
                  <a:pt x="3067634" y="2351659"/>
                </a:lnTo>
                <a:lnTo>
                  <a:pt x="3096691" y="2311692"/>
                </a:lnTo>
                <a:lnTo>
                  <a:pt x="3126105" y="2271915"/>
                </a:lnTo>
                <a:lnTo>
                  <a:pt x="3155873" y="2232304"/>
                </a:lnTo>
                <a:lnTo>
                  <a:pt x="3185998" y="2192883"/>
                </a:lnTo>
                <a:lnTo>
                  <a:pt x="3216478" y="2153653"/>
                </a:lnTo>
                <a:lnTo>
                  <a:pt x="3247313" y="2114600"/>
                </a:lnTo>
                <a:lnTo>
                  <a:pt x="3278517" y="2075751"/>
                </a:lnTo>
                <a:lnTo>
                  <a:pt x="3310064" y="2037080"/>
                </a:lnTo>
                <a:lnTo>
                  <a:pt x="3341979" y="1998611"/>
                </a:lnTo>
                <a:lnTo>
                  <a:pt x="3374237" y="1960346"/>
                </a:lnTo>
                <a:lnTo>
                  <a:pt x="3406864" y="1922272"/>
                </a:lnTo>
                <a:lnTo>
                  <a:pt x="3439845" y="1884400"/>
                </a:lnTo>
                <a:lnTo>
                  <a:pt x="3473170" y="1846732"/>
                </a:lnTo>
                <a:lnTo>
                  <a:pt x="3506863" y="1809267"/>
                </a:lnTo>
                <a:lnTo>
                  <a:pt x="3540912" y="1772018"/>
                </a:lnTo>
                <a:lnTo>
                  <a:pt x="3575316" y="1734972"/>
                </a:lnTo>
                <a:lnTo>
                  <a:pt x="3610076" y="1698142"/>
                </a:lnTo>
                <a:lnTo>
                  <a:pt x="3645192" y="1661528"/>
                </a:lnTo>
                <a:lnTo>
                  <a:pt x="3680676" y="1625117"/>
                </a:lnTo>
                <a:close/>
              </a:path>
              <a:path w="13309600" h="11308715">
                <a:moveTo>
                  <a:pt x="4899761" y="11308550"/>
                </a:moveTo>
                <a:lnTo>
                  <a:pt x="4854041" y="11280610"/>
                </a:lnTo>
                <a:lnTo>
                  <a:pt x="4812563" y="11254765"/>
                </a:lnTo>
                <a:lnTo>
                  <a:pt x="4771237" y="11228565"/>
                </a:lnTo>
                <a:lnTo>
                  <a:pt x="4730077" y="11201997"/>
                </a:lnTo>
                <a:lnTo>
                  <a:pt x="4689068" y="11175086"/>
                </a:lnTo>
                <a:lnTo>
                  <a:pt x="4648238" y="11147806"/>
                </a:lnTo>
                <a:lnTo>
                  <a:pt x="4607572" y="11120184"/>
                </a:lnTo>
                <a:lnTo>
                  <a:pt x="4567085" y="11092193"/>
                </a:lnTo>
                <a:lnTo>
                  <a:pt x="4526762" y="11063859"/>
                </a:lnTo>
                <a:lnTo>
                  <a:pt x="4486618" y="11035157"/>
                </a:lnTo>
                <a:lnTo>
                  <a:pt x="4446651" y="11006099"/>
                </a:lnTo>
                <a:lnTo>
                  <a:pt x="4406874" y="10976686"/>
                </a:lnTo>
                <a:lnTo>
                  <a:pt x="4367263" y="10946917"/>
                </a:lnTo>
                <a:lnTo>
                  <a:pt x="4327842" y="10916793"/>
                </a:lnTo>
                <a:lnTo>
                  <a:pt x="4288599" y="10886313"/>
                </a:lnTo>
                <a:lnTo>
                  <a:pt x="4249559" y="10855477"/>
                </a:lnTo>
                <a:lnTo>
                  <a:pt x="4210697" y="10824286"/>
                </a:lnTo>
                <a:lnTo>
                  <a:pt x="4172039" y="10792727"/>
                </a:lnTo>
                <a:lnTo>
                  <a:pt x="4133558" y="10760824"/>
                </a:lnTo>
                <a:lnTo>
                  <a:pt x="4095292" y="10728566"/>
                </a:lnTo>
                <a:lnTo>
                  <a:pt x="4057218" y="10695940"/>
                </a:lnTo>
                <a:lnTo>
                  <a:pt x="4019346" y="10662971"/>
                </a:lnTo>
                <a:lnTo>
                  <a:pt x="3981678" y="10629633"/>
                </a:lnTo>
                <a:lnTo>
                  <a:pt x="3944213" y="10595940"/>
                </a:lnTo>
                <a:lnTo>
                  <a:pt x="3906951" y="10561892"/>
                </a:lnTo>
                <a:lnTo>
                  <a:pt x="3869906" y="10527487"/>
                </a:lnTo>
                <a:lnTo>
                  <a:pt x="3833076" y="10492727"/>
                </a:lnTo>
                <a:lnTo>
                  <a:pt x="3796461" y="10457612"/>
                </a:lnTo>
                <a:lnTo>
                  <a:pt x="3760063" y="10422141"/>
                </a:lnTo>
                <a:lnTo>
                  <a:pt x="3760063" y="11308550"/>
                </a:lnTo>
                <a:lnTo>
                  <a:pt x="4899761" y="11308550"/>
                </a:lnTo>
                <a:close/>
              </a:path>
              <a:path w="13309600" h="11308715">
                <a:moveTo>
                  <a:pt x="6414541" y="0"/>
                </a:moveTo>
                <a:lnTo>
                  <a:pt x="3760114" y="0"/>
                </a:lnTo>
                <a:lnTo>
                  <a:pt x="3760114" y="1545628"/>
                </a:lnTo>
                <a:lnTo>
                  <a:pt x="3796512" y="1510144"/>
                </a:lnTo>
                <a:lnTo>
                  <a:pt x="3833126" y="1475028"/>
                </a:lnTo>
                <a:lnTo>
                  <a:pt x="3869956" y="1440268"/>
                </a:lnTo>
                <a:lnTo>
                  <a:pt x="3907002" y="1405864"/>
                </a:lnTo>
                <a:lnTo>
                  <a:pt x="3944264" y="1371815"/>
                </a:lnTo>
                <a:lnTo>
                  <a:pt x="3981716" y="1338122"/>
                </a:lnTo>
                <a:lnTo>
                  <a:pt x="4019385" y="1304798"/>
                </a:lnTo>
                <a:lnTo>
                  <a:pt x="4057256" y="1271816"/>
                </a:lnTo>
                <a:lnTo>
                  <a:pt x="4095331" y="1239189"/>
                </a:lnTo>
                <a:lnTo>
                  <a:pt x="4133608" y="1206931"/>
                </a:lnTo>
                <a:lnTo>
                  <a:pt x="4172077" y="1175016"/>
                </a:lnTo>
                <a:lnTo>
                  <a:pt x="4210735" y="1143469"/>
                </a:lnTo>
                <a:lnTo>
                  <a:pt x="4249598" y="1112278"/>
                </a:lnTo>
                <a:lnTo>
                  <a:pt x="4288637" y="1081430"/>
                </a:lnTo>
                <a:lnTo>
                  <a:pt x="4327868" y="1050950"/>
                </a:lnTo>
                <a:lnTo>
                  <a:pt x="4367288" y="1020826"/>
                </a:lnTo>
                <a:lnTo>
                  <a:pt x="4406900" y="991057"/>
                </a:lnTo>
                <a:lnTo>
                  <a:pt x="4446689" y="961644"/>
                </a:lnTo>
                <a:lnTo>
                  <a:pt x="4486656" y="932586"/>
                </a:lnTo>
                <a:lnTo>
                  <a:pt x="4526788" y="903897"/>
                </a:lnTo>
                <a:lnTo>
                  <a:pt x="4567110" y="875550"/>
                </a:lnTo>
                <a:lnTo>
                  <a:pt x="4607598" y="847559"/>
                </a:lnTo>
                <a:lnTo>
                  <a:pt x="4648263" y="819937"/>
                </a:lnTo>
                <a:lnTo>
                  <a:pt x="4689094" y="792657"/>
                </a:lnTo>
                <a:lnTo>
                  <a:pt x="4730089" y="765746"/>
                </a:lnTo>
                <a:lnTo>
                  <a:pt x="4771250" y="739178"/>
                </a:lnTo>
                <a:lnTo>
                  <a:pt x="4812576" y="712978"/>
                </a:lnTo>
                <a:lnTo>
                  <a:pt x="4854054" y="687133"/>
                </a:lnTo>
                <a:lnTo>
                  <a:pt x="4895697" y="661644"/>
                </a:lnTo>
                <a:lnTo>
                  <a:pt x="4937493" y="636498"/>
                </a:lnTo>
                <a:lnTo>
                  <a:pt x="4979441" y="611720"/>
                </a:lnTo>
                <a:lnTo>
                  <a:pt x="5021542" y="587311"/>
                </a:lnTo>
                <a:lnTo>
                  <a:pt x="5063795" y="563245"/>
                </a:lnTo>
                <a:lnTo>
                  <a:pt x="5106187" y="539534"/>
                </a:lnTo>
                <a:lnTo>
                  <a:pt x="5148732" y="516178"/>
                </a:lnTo>
                <a:lnTo>
                  <a:pt x="5191417" y="493191"/>
                </a:lnTo>
                <a:lnTo>
                  <a:pt x="5234229" y="470547"/>
                </a:lnTo>
                <a:lnTo>
                  <a:pt x="5277193" y="448259"/>
                </a:lnTo>
                <a:lnTo>
                  <a:pt x="5320296" y="426339"/>
                </a:lnTo>
                <a:lnTo>
                  <a:pt x="5363515" y="404774"/>
                </a:lnTo>
                <a:lnTo>
                  <a:pt x="5406885" y="383552"/>
                </a:lnTo>
                <a:lnTo>
                  <a:pt x="5450370" y="362699"/>
                </a:lnTo>
                <a:lnTo>
                  <a:pt x="5493994" y="342201"/>
                </a:lnTo>
                <a:lnTo>
                  <a:pt x="5537733" y="322059"/>
                </a:lnTo>
                <a:lnTo>
                  <a:pt x="5581599" y="302272"/>
                </a:lnTo>
                <a:lnTo>
                  <a:pt x="5625579" y="282841"/>
                </a:lnTo>
                <a:lnTo>
                  <a:pt x="5669686" y="263766"/>
                </a:lnTo>
                <a:lnTo>
                  <a:pt x="5713908" y="245059"/>
                </a:lnTo>
                <a:lnTo>
                  <a:pt x="5758231" y="226695"/>
                </a:lnTo>
                <a:lnTo>
                  <a:pt x="5802681" y="208686"/>
                </a:lnTo>
                <a:lnTo>
                  <a:pt x="5847232" y="191046"/>
                </a:lnTo>
                <a:lnTo>
                  <a:pt x="5891898" y="173748"/>
                </a:lnTo>
                <a:lnTo>
                  <a:pt x="5936666" y="156819"/>
                </a:lnTo>
                <a:lnTo>
                  <a:pt x="5981535" y="140246"/>
                </a:lnTo>
                <a:lnTo>
                  <a:pt x="6026505" y="124015"/>
                </a:lnTo>
                <a:lnTo>
                  <a:pt x="6071565" y="108153"/>
                </a:lnTo>
                <a:lnTo>
                  <a:pt x="6116739" y="92646"/>
                </a:lnTo>
                <a:lnTo>
                  <a:pt x="6161989" y="77495"/>
                </a:lnTo>
                <a:lnTo>
                  <a:pt x="6207341" y="62699"/>
                </a:lnTo>
                <a:lnTo>
                  <a:pt x="6252781" y="48260"/>
                </a:lnTo>
                <a:lnTo>
                  <a:pt x="6298311" y="34175"/>
                </a:lnTo>
                <a:lnTo>
                  <a:pt x="6343929" y="20459"/>
                </a:lnTo>
                <a:lnTo>
                  <a:pt x="6389624" y="7086"/>
                </a:lnTo>
                <a:lnTo>
                  <a:pt x="6414541" y="0"/>
                </a:lnTo>
                <a:close/>
              </a:path>
              <a:path w="13309600" h="11308715">
                <a:moveTo>
                  <a:pt x="12477674" y="10422141"/>
                </a:moveTo>
                <a:lnTo>
                  <a:pt x="12441276" y="10457612"/>
                </a:lnTo>
                <a:lnTo>
                  <a:pt x="12404662" y="10492727"/>
                </a:lnTo>
                <a:lnTo>
                  <a:pt x="12367819" y="10527487"/>
                </a:lnTo>
                <a:lnTo>
                  <a:pt x="12330773" y="10561892"/>
                </a:lnTo>
                <a:lnTo>
                  <a:pt x="12293524" y="10595940"/>
                </a:lnTo>
                <a:lnTo>
                  <a:pt x="12256059" y="10629633"/>
                </a:lnTo>
                <a:lnTo>
                  <a:pt x="12218391" y="10662971"/>
                </a:lnTo>
                <a:lnTo>
                  <a:pt x="12180519" y="10695940"/>
                </a:lnTo>
                <a:lnTo>
                  <a:pt x="12142445" y="10728566"/>
                </a:lnTo>
                <a:lnTo>
                  <a:pt x="12104167" y="10760824"/>
                </a:lnTo>
                <a:lnTo>
                  <a:pt x="12065699" y="10792727"/>
                </a:lnTo>
                <a:lnTo>
                  <a:pt x="12027040" y="10824286"/>
                </a:lnTo>
                <a:lnTo>
                  <a:pt x="11988178" y="10855477"/>
                </a:lnTo>
                <a:lnTo>
                  <a:pt x="11949125" y="10886313"/>
                </a:lnTo>
                <a:lnTo>
                  <a:pt x="11909895" y="10916793"/>
                </a:lnTo>
                <a:lnTo>
                  <a:pt x="11870474" y="10946917"/>
                </a:lnTo>
                <a:lnTo>
                  <a:pt x="11830863" y="10976686"/>
                </a:lnTo>
                <a:lnTo>
                  <a:pt x="11791074" y="11006099"/>
                </a:lnTo>
                <a:lnTo>
                  <a:pt x="11751107" y="11035157"/>
                </a:lnTo>
                <a:lnTo>
                  <a:pt x="11710962" y="11063859"/>
                </a:lnTo>
                <a:lnTo>
                  <a:pt x="11670652" y="11092193"/>
                </a:lnTo>
                <a:lnTo>
                  <a:pt x="11630152" y="11120184"/>
                </a:lnTo>
                <a:lnTo>
                  <a:pt x="11589487" y="11147806"/>
                </a:lnTo>
                <a:lnTo>
                  <a:pt x="11548656" y="11175086"/>
                </a:lnTo>
                <a:lnTo>
                  <a:pt x="11507661" y="11201997"/>
                </a:lnTo>
                <a:lnTo>
                  <a:pt x="11466500" y="11228565"/>
                </a:lnTo>
                <a:lnTo>
                  <a:pt x="11425174" y="11254765"/>
                </a:lnTo>
                <a:lnTo>
                  <a:pt x="11383696" y="11280610"/>
                </a:lnTo>
                <a:lnTo>
                  <a:pt x="11342053" y="11306099"/>
                </a:lnTo>
                <a:lnTo>
                  <a:pt x="11337963" y="11308550"/>
                </a:lnTo>
                <a:lnTo>
                  <a:pt x="12477674" y="11308550"/>
                </a:lnTo>
                <a:lnTo>
                  <a:pt x="12477674" y="10422141"/>
                </a:lnTo>
                <a:close/>
              </a:path>
              <a:path w="13309600" h="11308715">
                <a:moveTo>
                  <a:pt x="12477725" y="0"/>
                </a:moveTo>
                <a:lnTo>
                  <a:pt x="9823132" y="0"/>
                </a:lnTo>
                <a:lnTo>
                  <a:pt x="9848139" y="7112"/>
                </a:lnTo>
                <a:lnTo>
                  <a:pt x="9893846" y="20485"/>
                </a:lnTo>
                <a:lnTo>
                  <a:pt x="9939452" y="34201"/>
                </a:lnTo>
                <a:lnTo>
                  <a:pt x="9984981" y="48285"/>
                </a:lnTo>
                <a:lnTo>
                  <a:pt x="10030422" y="62725"/>
                </a:lnTo>
                <a:lnTo>
                  <a:pt x="10075774" y="77520"/>
                </a:lnTo>
                <a:lnTo>
                  <a:pt x="10121036" y="92671"/>
                </a:lnTo>
                <a:lnTo>
                  <a:pt x="10166198" y="108178"/>
                </a:lnTo>
                <a:lnTo>
                  <a:pt x="10211270" y="124040"/>
                </a:lnTo>
                <a:lnTo>
                  <a:pt x="10256241" y="140271"/>
                </a:lnTo>
                <a:lnTo>
                  <a:pt x="10301110" y="156845"/>
                </a:lnTo>
                <a:lnTo>
                  <a:pt x="10345877" y="173786"/>
                </a:lnTo>
                <a:lnTo>
                  <a:pt x="10390543" y="191071"/>
                </a:lnTo>
                <a:lnTo>
                  <a:pt x="10435095" y="208724"/>
                </a:lnTo>
                <a:lnTo>
                  <a:pt x="10479545" y="226720"/>
                </a:lnTo>
                <a:lnTo>
                  <a:pt x="10523880" y="245084"/>
                </a:lnTo>
                <a:lnTo>
                  <a:pt x="10568089" y="263804"/>
                </a:lnTo>
                <a:lnTo>
                  <a:pt x="10612196" y="282879"/>
                </a:lnTo>
                <a:lnTo>
                  <a:pt x="10656189" y="302298"/>
                </a:lnTo>
                <a:lnTo>
                  <a:pt x="10700055" y="322084"/>
                </a:lnTo>
                <a:lnTo>
                  <a:pt x="10743794" y="342226"/>
                </a:lnTo>
                <a:lnTo>
                  <a:pt x="10787405" y="362737"/>
                </a:lnTo>
                <a:lnTo>
                  <a:pt x="10830903" y="383590"/>
                </a:lnTo>
                <a:lnTo>
                  <a:pt x="10874261" y="404799"/>
                </a:lnTo>
                <a:lnTo>
                  <a:pt x="10917492" y="426364"/>
                </a:lnTo>
                <a:lnTo>
                  <a:pt x="10960595" y="448297"/>
                </a:lnTo>
                <a:lnTo>
                  <a:pt x="11003547" y="470573"/>
                </a:lnTo>
                <a:lnTo>
                  <a:pt x="11046371" y="493217"/>
                </a:lnTo>
                <a:lnTo>
                  <a:pt x="11089056" y="516204"/>
                </a:lnTo>
                <a:lnTo>
                  <a:pt x="11131601" y="539559"/>
                </a:lnTo>
                <a:lnTo>
                  <a:pt x="11173993" y="563270"/>
                </a:lnTo>
                <a:lnTo>
                  <a:pt x="11216246" y="587336"/>
                </a:lnTo>
                <a:lnTo>
                  <a:pt x="11258347" y="611759"/>
                </a:lnTo>
                <a:lnTo>
                  <a:pt x="11300295" y="636536"/>
                </a:lnTo>
                <a:lnTo>
                  <a:pt x="11342091" y="661670"/>
                </a:lnTo>
                <a:lnTo>
                  <a:pt x="11383734" y="687158"/>
                </a:lnTo>
                <a:lnTo>
                  <a:pt x="11425225" y="713003"/>
                </a:lnTo>
                <a:lnTo>
                  <a:pt x="11466551" y="739203"/>
                </a:lnTo>
                <a:lnTo>
                  <a:pt x="11507711" y="765771"/>
                </a:lnTo>
                <a:lnTo>
                  <a:pt x="11548707" y="792683"/>
                </a:lnTo>
                <a:lnTo>
                  <a:pt x="11589537" y="819950"/>
                </a:lnTo>
                <a:lnTo>
                  <a:pt x="11630203" y="847585"/>
                </a:lnTo>
                <a:lnTo>
                  <a:pt x="11670690" y="875576"/>
                </a:lnTo>
                <a:lnTo>
                  <a:pt x="11711013" y="903909"/>
                </a:lnTo>
                <a:lnTo>
                  <a:pt x="11751158" y="932611"/>
                </a:lnTo>
                <a:lnTo>
                  <a:pt x="11791125" y="961669"/>
                </a:lnTo>
                <a:lnTo>
                  <a:pt x="11830914" y="991082"/>
                </a:lnTo>
                <a:lnTo>
                  <a:pt x="11870525" y="1020851"/>
                </a:lnTo>
                <a:lnTo>
                  <a:pt x="11909946" y="1050975"/>
                </a:lnTo>
                <a:lnTo>
                  <a:pt x="11949176" y="1081455"/>
                </a:lnTo>
                <a:lnTo>
                  <a:pt x="11988229" y="1112291"/>
                </a:lnTo>
                <a:lnTo>
                  <a:pt x="12027078" y="1143482"/>
                </a:lnTo>
                <a:lnTo>
                  <a:pt x="12065749" y="1175042"/>
                </a:lnTo>
                <a:lnTo>
                  <a:pt x="12104218" y="1206944"/>
                </a:lnTo>
                <a:lnTo>
                  <a:pt x="12142495" y="1239202"/>
                </a:lnTo>
                <a:lnTo>
                  <a:pt x="12180570" y="1271828"/>
                </a:lnTo>
                <a:lnTo>
                  <a:pt x="12218441" y="1304810"/>
                </a:lnTo>
                <a:lnTo>
                  <a:pt x="12256110" y="1338135"/>
                </a:lnTo>
                <a:lnTo>
                  <a:pt x="12293575" y="1371828"/>
                </a:lnTo>
                <a:lnTo>
                  <a:pt x="12330824" y="1405877"/>
                </a:lnTo>
                <a:lnTo>
                  <a:pt x="12367870" y="1440281"/>
                </a:lnTo>
                <a:lnTo>
                  <a:pt x="12404700" y="1475041"/>
                </a:lnTo>
                <a:lnTo>
                  <a:pt x="12441326" y="1510157"/>
                </a:lnTo>
                <a:lnTo>
                  <a:pt x="12477725" y="1545628"/>
                </a:lnTo>
                <a:lnTo>
                  <a:pt x="12477725" y="0"/>
                </a:lnTo>
                <a:close/>
              </a:path>
              <a:path w="13309600" h="11308715">
                <a:moveTo>
                  <a:pt x="13309511" y="9414510"/>
                </a:moveTo>
                <a:lnTo>
                  <a:pt x="13282816" y="9454464"/>
                </a:lnTo>
                <a:lnTo>
                  <a:pt x="13255181" y="9495130"/>
                </a:lnTo>
                <a:lnTo>
                  <a:pt x="13227203" y="9535617"/>
                </a:lnTo>
                <a:lnTo>
                  <a:pt x="13198856" y="9575940"/>
                </a:lnTo>
                <a:lnTo>
                  <a:pt x="13170154" y="9616084"/>
                </a:lnTo>
                <a:lnTo>
                  <a:pt x="13141097" y="9656051"/>
                </a:lnTo>
                <a:lnTo>
                  <a:pt x="13111683" y="9695840"/>
                </a:lnTo>
                <a:lnTo>
                  <a:pt x="13081915" y="9735439"/>
                </a:lnTo>
                <a:lnTo>
                  <a:pt x="13051790" y="9774860"/>
                </a:lnTo>
                <a:lnTo>
                  <a:pt x="13021310" y="9814103"/>
                </a:lnTo>
                <a:lnTo>
                  <a:pt x="12990475" y="9853143"/>
                </a:lnTo>
                <a:lnTo>
                  <a:pt x="12959283" y="9892005"/>
                </a:lnTo>
                <a:lnTo>
                  <a:pt x="12927724" y="9930663"/>
                </a:lnTo>
                <a:lnTo>
                  <a:pt x="12895821" y="9969132"/>
                </a:lnTo>
                <a:lnTo>
                  <a:pt x="12863551" y="10007409"/>
                </a:lnTo>
                <a:lnTo>
                  <a:pt x="12830937" y="10045471"/>
                </a:lnTo>
                <a:lnTo>
                  <a:pt x="12797955" y="10083343"/>
                </a:lnTo>
                <a:lnTo>
                  <a:pt x="12764618" y="10121011"/>
                </a:lnTo>
                <a:lnTo>
                  <a:pt x="12730925" y="10158476"/>
                </a:lnTo>
                <a:lnTo>
                  <a:pt x="12696876" y="10195738"/>
                </a:lnTo>
                <a:lnTo>
                  <a:pt x="12662472" y="10232771"/>
                </a:lnTo>
                <a:lnTo>
                  <a:pt x="12627712" y="10269601"/>
                </a:lnTo>
                <a:lnTo>
                  <a:pt x="12592596" y="10306228"/>
                </a:lnTo>
                <a:lnTo>
                  <a:pt x="12557125" y="10342626"/>
                </a:lnTo>
                <a:lnTo>
                  <a:pt x="13309511" y="10342626"/>
                </a:lnTo>
                <a:lnTo>
                  <a:pt x="13309511" y="9414510"/>
                </a:lnTo>
                <a:close/>
              </a:path>
              <a:path w="13309600" h="11308715">
                <a:moveTo>
                  <a:pt x="13309511" y="1625104"/>
                </a:moveTo>
                <a:lnTo>
                  <a:pt x="12557125" y="1625104"/>
                </a:lnTo>
                <a:lnTo>
                  <a:pt x="12592596" y="1661515"/>
                </a:lnTo>
                <a:lnTo>
                  <a:pt x="12627712" y="1698129"/>
                </a:lnTo>
                <a:lnTo>
                  <a:pt x="12662472" y="1734959"/>
                </a:lnTo>
                <a:lnTo>
                  <a:pt x="12696876" y="1772005"/>
                </a:lnTo>
                <a:lnTo>
                  <a:pt x="12730925" y="1809254"/>
                </a:lnTo>
                <a:lnTo>
                  <a:pt x="12764618" y="1846719"/>
                </a:lnTo>
                <a:lnTo>
                  <a:pt x="12797943" y="1884387"/>
                </a:lnTo>
                <a:lnTo>
                  <a:pt x="12830924" y="1922259"/>
                </a:lnTo>
                <a:lnTo>
                  <a:pt x="12863538" y="1960333"/>
                </a:lnTo>
                <a:lnTo>
                  <a:pt x="12895809" y="1998599"/>
                </a:lnTo>
                <a:lnTo>
                  <a:pt x="12927711" y="2037067"/>
                </a:lnTo>
                <a:lnTo>
                  <a:pt x="12959258" y="2075738"/>
                </a:lnTo>
                <a:lnTo>
                  <a:pt x="12990462" y="2114588"/>
                </a:lnTo>
                <a:lnTo>
                  <a:pt x="13021297" y="2153640"/>
                </a:lnTo>
                <a:lnTo>
                  <a:pt x="13051777" y="2192871"/>
                </a:lnTo>
                <a:lnTo>
                  <a:pt x="13081902" y="2232291"/>
                </a:lnTo>
                <a:lnTo>
                  <a:pt x="13111671" y="2271903"/>
                </a:lnTo>
                <a:lnTo>
                  <a:pt x="13141084" y="2311679"/>
                </a:lnTo>
                <a:lnTo>
                  <a:pt x="13170141" y="2351646"/>
                </a:lnTo>
                <a:lnTo>
                  <a:pt x="13198831" y="2391791"/>
                </a:lnTo>
                <a:lnTo>
                  <a:pt x="13227177" y="2432113"/>
                </a:lnTo>
                <a:lnTo>
                  <a:pt x="13255168" y="2472601"/>
                </a:lnTo>
                <a:lnTo>
                  <a:pt x="13282790" y="2513266"/>
                </a:lnTo>
                <a:lnTo>
                  <a:pt x="13309511" y="2553258"/>
                </a:lnTo>
                <a:lnTo>
                  <a:pt x="13309511" y="1625104"/>
                </a:lnTo>
                <a:close/>
              </a:path>
            </a:pathLst>
          </a:custGeom>
          <a:solidFill>
            <a:srgbClr val="00F7A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9798" y="1307157"/>
            <a:ext cx="6617414" cy="929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3" b="0" i="0">
                <a:solidFill>
                  <a:srgbClr val="291F86"/>
                </a:solidFill>
                <a:latin typeface="Spectral-Medium"/>
                <a:cs typeface="Spectral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81EC0-815B-4656-B28B-679844D4B79A}" type="datetime1">
              <a:rPr lang="en-US" smtClean="0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1" i="0">
                <a:solidFill>
                  <a:schemeClr val="bg1"/>
                </a:solidFill>
                <a:latin typeface="Public Sans"/>
                <a:cs typeface="Public Sans"/>
              </a:defRPr>
            </a:lvl1pPr>
          </a:lstStyle>
          <a:p>
            <a:pPr marL="23104">
              <a:spcBef>
                <a:spcPts val="36"/>
              </a:spcBef>
            </a:pPr>
            <a:fld id="{81D60167-4931-47E6-BA6A-407CBD079E47}" type="slidenum">
              <a:rPr lang="en-US" spc="-15" smtClean="0"/>
              <a:pPr marL="23104">
                <a:spcBef>
                  <a:spcPts val="36"/>
                </a:spcBef>
              </a:pPr>
              <a:t>‹#›</a:t>
            </a:fld>
            <a:endParaRPr lang="en-US" spc="-15"/>
          </a:p>
        </p:txBody>
      </p:sp>
    </p:spTree>
    <p:extLst>
      <p:ext uri="{BB962C8B-B14F-4D97-AF65-F5344CB8AC3E}">
        <p14:creationId xmlns:p14="http://schemas.microsoft.com/office/powerpoint/2010/main" val="385072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6764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1B21B-70B8-6D8F-BE63-1739FB406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53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Palatino Linotype" panose="02040502050505030304" pitchFamily="18" charset="0"/>
                <a:cs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792" y="2129617"/>
            <a:ext cx="11366414" cy="276999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2D88-9AC4-4E77-B7D2-93952FC95BDA}" type="datetime1">
              <a:rPr lang="en-US" smtClean="0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AB01-8910-5142-9F6F-133BA546A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6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7153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6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78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315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1952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992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127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2062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17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" y="0"/>
            <a:ext cx="12191993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120526" y="3"/>
            <a:ext cx="8071520" cy="6857615"/>
          </a:xfrm>
          <a:custGeom>
            <a:avLst/>
            <a:gdLst/>
            <a:ahLst/>
            <a:cxnLst/>
            <a:rect l="l" t="t" r="r" b="b"/>
            <a:pathLst>
              <a:path w="13309600" h="11308715">
                <a:moveTo>
                  <a:pt x="3680676" y="1625117"/>
                </a:moveTo>
                <a:lnTo>
                  <a:pt x="1267409" y="1625117"/>
                </a:lnTo>
                <a:lnTo>
                  <a:pt x="1241005" y="1666824"/>
                </a:lnTo>
                <a:lnTo>
                  <a:pt x="1214869" y="1708645"/>
                </a:lnTo>
                <a:lnTo>
                  <a:pt x="1189024" y="1750593"/>
                </a:lnTo>
                <a:lnTo>
                  <a:pt x="1163459" y="1792668"/>
                </a:lnTo>
                <a:lnTo>
                  <a:pt x="1138161" y="1834857"/>
                </a:lnTo>
                <a:lnTo>
                  <a:pt x="1113142" y="1877161"/>
                </a:lnTo>
                <a:lnTo>
                  <a:pt x="1088415" y="1919592"/>
                </a:lnTo>
                <a:lnTo>
                  <a:pt x="1063955" y="1962137"/>
                </a:lnTo>
                <a:lnTo>
                  <a:pt x="1039774" y="2004796"/>
                </a:lnTo>
                <a:lnTo>
                  <a:pt x="1015873" y="2047570"/>
                </a:lnTo>
                <a:lnTo>
                  <a:pt x="992238" y="2090458"/>
                </a:lnTo>
                <a:lnTo>
                  <a:pt x="968895" y="2133460"/>
                </a:lnTo>
                <a:lnTo>
                  <a:pt x="945832" y="2176564"/>
                </a:lnTo>
                <a:lnTo>
                  <a:pt x="923036" y="2219782"/>
                </a:lnTo>
                <a:lnTo>
                  <a:pt x="900518" y="2263102"/>
                </a:lnTo>
                <a:lnTo>
                  <a:pt x="878293" y="2306536"/>
                </a:lnTo>
                <a:lnTo>
                  <a:pt x="856335" y="2350071"/>
                </a:lnTo>
                <a:lnTo>
                  <a:pt x="834656" y="2393708"/>
                </a:lnTo>
                <a:lnTo>
                  <a:pt x="813257" y="2437447"/>
                </a:lnTo>
                <a:lnTo>
                  <a:pt x="792124" y="2481288"/>
                </a:lnTo>
                <a:lnTo>
                  <a:pt x="771283" y="2525217"/>
                </a:lnTo>
                <a:lnTo>
                  <a:pt x="750709" y="2569260"/>
                </a:lnTo>
                <a:lnTo>
                  <a:pt x="730427" y="2613393"/>
                </a:lnTo>
                <a:lnTo>
                  <a:pt x="710412" y="2657627"/>
                </a:lnTo>
                <a:lnTo>
                  <a:pt x="690676" y="2701950"/>
                </a:lnTo>
                <a:lnTo>
                  <a:pt x="671220" y="2746362"/>
                </a:lnTo>
                <a:lnTo>
                  <a:pt x="652043" y="2790875"/>
                </a:lnTo>
                <a:lnTo>
                  <a:pt x="633145" y="2835465"/>
                </a:lnTo>
                <a:lnTo>
                  <a:pt x="614527" y="2880156"/>
                </a:lnTo>
                <a:lnTo>
                  <a:pt x="596176" y="2924937"/>
                </a:lnTo>
                <a:lnTo>
                  <a:pt x="578116" y="2969793"/>
                </a:lnTo>
                <a:lnTo>
                  <a:pt x="560324" y="3014738"/>
                </a:lnTo>
                <a:lnTo>
                  <a:pt x="542810" y="3059773"/>
                </a:lnTo>
                <a:lnTo>
                  <a:pt x="525589" y="3104883"/>
                </a:lnTo>
                <a:lnTo>
                  <a:pt x="508635" y="3150070"/>
                </a:lnTo>
                <a:lnTo>
                  <a:pt x="491959" y="3195345"/>
                </a:lnTo>
                <a:lnTo>
                  <a:pt x="475551" y="3240697"/>
                </a:lnTo>
                <a:lnTo>
                  <a:pt x="459435" y="3286125"/>
                </a:lnTo>
                <a:lnTo>
                  <a:pt x="443598" y="3331629"/>
                </a:lnTo>
                <a:lnTo>
                  <a:pt x="428028" y="3377209"/>
                </a:lnTo>
                <a:lnTo>
                  <a:pt x="412737" y="3422866"/>
                </a:lnTo>
                <a:lnTo>
                  <a:pt x="397738" y="3468586"/>
                </a:lnTo>
                <a:lnTo>
                  <a:pt x="383006" y="3514382"/>
                </a:lnTo>
                <a:lnTo>
                  <a:pt x="368554" y="3560241"/>
                </a:lnTo>
                <a:lnTo>
                  <a:pt x="354368" y="3606165"/>
                </a:lnTo>
                <a:lnTo>
                  <a:pt x="340474" y="3652164"/>
                </a:lnTo>
                <a:lnTo>
                  <a:pt x="326859" y="3698227"/>
                </a:lnTo>
                <a:lnTo>
                  <a:pt x="313512" y="3744353"/>
                </a:lnTo>
                <a:lnTo>
                  <a:pt x="300456" y="3790543"/>
                </a:lnTo>
                <a:lnTo>
                  <a:pt x="287667" y="3836797"/>
                </a:lnTo>
                <a:lnTo>
                  <a:pt x="275158" y="3883101"/>
                </a:lnTo>
                <a:lnTo>
                  <a:pt x="262928" y="3929469"/>
                </a:lnTo>
                <a:lnTo>
                  <a:pt x="250977" y="3975900"/>
                </a:lnTo>
                <a:lnTo>
                  <a:pt x="239306" y="4022382"/>
                </a:lnTo>
                <a:lnTo>
                  <a:pt x="227914" y="4068915"/>
                </a:lnTo>
                <a:lnTo>
                  <a:pt x="216789" y="4115498"/>
                </a:lnTo>
                <a:lnTo>
                  <a:pt x="205955" y="4162145"/>
                </a:lnTo>
                <a:lnTo>
                  <a:pt x="195389" y="4208830"/>
                </a:lnTo>
                <a:lnTo>
                  <a:pt x="185115" y="4255579"/>
                </a:lnTo>
                <a:lnTo>
                  <a:pt x="175107" y="4302366"/>
                </a:lnTo>
                <a:lnTo>
                  <a:pt x="165379" y="4349204"/>
                </a:lnTo>
                <a:lnTo>
                  <a:pt x="155930" y="4396092"/>
                </a:lnTo>
                <a:lnTo>
                  <a:pt x="146748" y="4443006"/>
                </a:lnTo>
                <a:lnTo>
                  <a:pt x="137858" y="4489983"/>
                </a:lnTo>
                <a:lnTo>
                  <a:pt x="129247" y="4536986"/>
                </a:lnTo>
                <a:lnTo>
                  <a:pt x="120904" y="4584039"/>
                </a:lnTo>
                <a:lnTo>
                  <a:pt x="112839" y="4631131"/>
                </a:lnTo>
                <a:lnTo>
                  <a:pt x="105067" y="4678261"/>
                </a:lnTo>
                <a:lnTo>
                  <a:pt x="97561" y="4725416"/>
                </a:lnTo>
                <a:lnTo>
                  <a:pt x="90335" y="4772622"/>
                </a:lnTo>
                <a:lnTo>
                  <a:pt x="83388" y="4819853"/>
                </a:lnTo>
                <a:lnTo>
                  <a:pt x="76708" y="4867110"/>
                </a:lnTo>
                <a:lnTo>
                  <a:pt x="70319" y="4914404"/>
                </a:lnTo>
                <a:lnTo>
                  <a:pt x="64211" y="4961737"/>
                </a:lnTo>
                <a:lnTo>
                  <a:pt x="58369" y="5009083"/>
                </a:lnTo>
                <a:lnTo>
                  <a:pt x="52806" y="5056467"/>
                </a:lnTo>
                <a:lnTo>
                  <a:pt x="47523" y="5103876"/>
                </a:lnTo>
                <a:lnTo>
                  <a:pt x="42532" y="5151298"/>
                </a:lnTo>
                <a:lnTo>
                  <a:pt x="37795" y="5198757"/>
                </a:lnTo>
                <a:lnTo>
                  <a:pt x="33350" y="5246230"/>
                </a:lnTo>
                <a:lnTo>
                  <a:pt x="29184" y="5293715"/>
                </a:lnTo>
                <a:lnTo>
                  <a:pt x="25298" y="5341239"/>
                </a:lnTo>
                <a:lnTo>
                  <a:pt x="21678" y="5388762"/>
                </a:lnTo>
                <a:lnTo>
                  <a:pt x="18351" y="5436311"/>
                </a:lnTo>
                <a:lnTo>
                  <a:pt x="15290" y="5483872"/>
                </a:lnTo>
                <a:lnTo>
                  <a:pt x="12509" y="5531459"/>
                </a:lnTo>
                <a:lnTo>
                  <a:pt x="10007" y="5579046"/>
                </a:lnTo>
                <a:lnTo>
                  <a:pt x="7785" y="5626646"/>
                </a:lnTo>
                <a:lnTo>
                  <a:pt x="5842" y="5674258"/>
                </a:lnTo>
                <a:lnTo>
                  <a:pt x="4165" y="5721870"/>
                </a:lnTo>
                <a:lnTo>
                  <a:pt x="2781" y="5769508"/>
                </a:lnTo>
                <a:lnTo>
                  <a:pt x="1663" y="5817133"/>
                </a:lnTo>
                <a:lnTo>
                  <a:pt x="838" y="5864771"/>
                </a:lnTo>
                <a:lnTo>
                  <a:pt x="279" y="5912409"/>
                </a:lnTo>
                <a:lnTo>
                  <a:pt x="0" y="5960059"/>
                </a:lnTo>
                <a:lnTo>
                  <a:pt x="0" y="6007697"/>
                </a:lnTo>
                <a:lnTo>
                  <a:pt x="279" y="6055334"/>
                </a:lnTo>
                <a:lnTo>
                  <a:pt x="838" y="6102985"/>
                </a:lnTo>
                <a:lnTo>
                  <a:pt x="1663" y="6150622"/>
                </a:lnTo>
                <a:lnTo>
                  <a:pt x="2781" y="6198247"/>
                </a:lnTo>
                <a:lnTo>
                  <a:pt x="4165" y="6245872"/>
                </a:lnTo>
                <a:lnTo>
                  <a:pt x="5842" y="6293497"/>
                </a:lnTo>
                <a:lnTo>
                  <a:pt x="7785" y="6341110"/>
                </a:lnTo>
                <a:lnTo>
                  <a:pt x="10007" y="6388709"/>
                </a:lnTo>
                <a:lnTo>
                  <a:pt x="12509" y="6436296"/>
                </a:lnTo>
                <a:lnTo>
                  <a:pt x="15290" y="6483871"/>
                </a:lnTo>
                <a:lnTo>
                  <a:pt x="18351" y="6531432"/>
                </a:lnTo>
                <a:lnTo>
                  <a:pt x="21678" y="6578981"/>
                </a:lnTo>
                <a:lnTo>
                  <a:pt x="25298" y="6626517"/>
                </a:lnTo>
                <a:lnTo>
                  <a:pt x="29184" y="6674028"/>
                </a:lnTo>
                <a:lnTo>
                  <a:pt x="33350" y="6721526"/>
                </a:lnTo>
                <a:lnTo>
                  <a:pt x="37795" y="6768998"/>
                </a:lnTo>
                <a:lnTo>
                  <a:pt x="42532" y="6816458"/>
                </a:lnTo>
                <a:lnTo>
                  <a:pt x="47523" y="6863880"/>
                </a:lnTo>
                <a:lnTo>
                  <a:pt x="52806" y="6911289"/>
                </a:lnTo>
                <a:lnTo>
                  <a:pt x="58369" y="6958673"/>
                </a:lnTo>
                <a:lnTo>
                  <a:pt x="64211" y="7006018"/>
                </a:lnTo>
                <a:lnTo>
                  <a:pt x="70319" y="7053339"/>
                </a:lnTo>
                <a:lnTo>
                  <a:pt x="76708" y="7100633"/>
                </a:lnTo>
                <a:lnTo>
                  <a:pt x="83388" y="7147903"/>
                </a:lnTo>
                <a:lnTo>
                  <a:pt x="90335" y="7195134"/>
                </a:lnTo>
                <a:lnTo>
                  <a:pt x="97561" y="7242327"/>
                </a:lnTo>
                <a:lnTo>
                  <a:pt x="105067" y="7289495"/>
                </a:lnTo>
                <a:lnTo>
                  <a:pt x="112839" y="7336625"/>
                </a:lnTo>
                <a:lnTo>
                  <a:pt x="120904" y="7383716"/>
                </a:lnTo>
                <a:lnTo>
                  <a:pt x="129247" y="7430757"/>
                </a:lnTo>
                <a:lnTo>
                  <a:pt x="137858" y="7477773"/>
                </a:lnTo>
                <a:lnTo>
                  <a:pt x="146748" y="7524737"/>
                </a:lnTo>
                <a:lnTo>
                  <a:pt x="155930" y="7571664"/>
                </a:lnTo>
                <a:lnTo>
                  <a:pt x="165379" y="7618552"/>
                </a:lnTo>
                <a:lnTo>
                  <a:pt x="175107" y="7665390"/>
                </a:lnTo>
                <a:lnTo>
                  <a:pt x="185115" y="7712176"/>
                </a:lnTo>
                <a:lnTo>
                  <a:pt x="195389" y="7758912"/>
                </a:lnTo>
                <a:lnTo>
                  <a:pt x="205955" y="7805610"/>
                </a:lnTo>
                <a:lnTo>
                  <a:pt x="216789" y="7852245"/>
                </a:lnTo>
                <a:lnTo>
                  <a:pt x="227914" y="7898841"/>
                </a:lnTo>
                <a:lnTo>
                  <a:pt x="239306" y="7945374"/>
                </a:lnTo>
                <a:lnTo>
                  <a:pt x="250977" y="7991856"/>
                </a:lnTo>
                <a:lnTo>
                  <a:pt x="262928" y="8038287"/>
                </a:lnTo>
                <a:lnTo>
                  <a:pt x="275158" y="8084655"/>
                </a:lnTo>
                <a:lnTo>
                  <a:pt x="287667" y="8130959"/>
                </a:lnTo>
                <a:lnTo>
                  <a:pt x="300456" y="8177212"/>
                </a:lnTo>
                <a:lnTo>
                  <a:pt x="313512" y="8223402"/>
                </a:lnTo>
                <a:lnTo>
                  <a:pt x="326859" y="8269529"/>
                </a:lnTo>
                <a:lnTo>
                  <a:pt x="340474" y="8315592"/>
                </a:lnTo>
                <a:lnTo>
                  <a:pt x="354368" y="8361578"/>
                </a:lnTo>
                <a:lnTo>
                  <a:pt x="368554" y="8407514"/>
                </a:lnTo>
                <a:lnTo>
                  <a:pt x="383006" y="8453374"/>
                </a:lnTo>
                <a:lnTo>
                  <a:pt x="397738" y="8499170"/>
                </a:lnTo>
                <a:lnTo>
                  <a:pt x="412737" y="8544890"/>
                </a:lnTo>
                <a:lnTo>
                  <a:pt x="428028" y="8590547"/>
                </a:lnTo>
                <a:lnTo>
                  <a:pt x="443598" y="8636127"/>
                </a:lnTo>
                <a:lnTo>
                  <a:pt x="459435" y="8681631"/>
                </a:lnTo>
                <a:lnTo>
                  <a:pt x="475551" y="8727059"/>
                </a:lnTo>
                <a:lnTo>
                  <a:pt x="491959" y="8772411"/>
                </a:lnTo>
                <a:lnTo>
                  <a:pt x="508635" y="8817686"/>
                </a:lnTo>
                <a:lnTo>
                  <a:pt x="525589" y="8862873"/>
                </a:lnTo>
                <a:lnTo>
                  <a:pt x="542810" y="8907983"/>
                </a:lnTo>
                <a:lnTo>
                  <a:pt x="560324" y="8953017"/>
                </a:lnTo>
                <a:lnTo>
                  <a:pt x="578116" y="8997963"/>
                </a:lnTo>
                <a:lnTo>
                  <a:pt x="596176" y="9042819"/>
                </a:lnTo>
                <a:lnTo>
                  <a:pt x="614527" y="9087599"/>
                </a:lnTo>
                <a:lnTo>
                  <a:pt x="633145" y="9132291"/>
                </a:lnTo>
                <a:lnTo>
                  <a:pt x="652043" y="9176880"/>
                </a:lnTo>
                <a:lnTo>
                  <a:pt x="671220" y="9221394"/>
                </a:lnTo>
                <a:lnTo>
                  <a:pt x="690676" y="9265806"/>
                </a:lnTo>
                <a:lnTo>
                  <a:pt x="710412" y="9310129"/>
                </a:lnTo>
                <a:lnTo>
                  <a:pt x="730427" y="9354363"/>
                </a:lnTo>
                <a:lnTo>
                  <a:pt x="750709" y="9398495"/>
                </a:lnTo>
                <a:lnTo>
                  <a:pt x="771283" y="9442539"/>
                </a:lnTo>
                <a:lnTo>
                  <a:pt x="792124" y="9486481"/>
                </a:lnTo>
                <a:lnTo>
                  <a:pt x="813257" y="9530321"/>
                </a:lnTo>
                <a:lnTo>
                  <a:pt x="834656" y="9574060"/>
                </a:lnTo>
                <a:lnTo>
                  <a:pt x="856335" y="9617697"/>
                </a:lnTo>
                <a:lnTo>
                  <a:pt x="878293" y="9661220"/>
                </a:lnTo>
                <a:lnTo>
                  <a:pt x="900518" y="9704654"/>
                </a:lnTo>
                <a:lnTo>
                  <a:pt x="923036" y="9747974"/>
                </a:lnTo>
                <a:lnTo>
                  <a:pt x="945832" y="9791192"/>
                </a:lnTo>
                <a:lnTo>
                  <a:pt x="968895" y="9834296"/>
                </a:lnTo>
                <a:lnTo>
                  <a:pt x="992238" y="9877298"/>
                </a:lnTo>
                <a:lnTo>
                  <a:pt x="1015873" y="9920186"/>
                </a:lnTo>
                <a:lnTo>
                  <a:pt x="1039774" y="9962959"/>
                </a:lnTo>
                <a:lnTo>
                  <a:pt x="1063955" y="10005619"/>
                </a:lnTo>
                <a:lnTo>
                  <a:pt x="1088415" y="10048164"/>
                </a:lnTo>
                <a:lnTo>
                  <a:pt x="1113142" y="10090594"/>
                </a:lnTo>
                <a:lnTo>
                  <a:pt x="1138161" y="10132898"/>
                </a:lnTo>
                <a:lnTo>
                  <a:pt x="1163459" y="10175088"/>
                </a:lnTo>
                <a:lnTo>
                  <a:pt x="1189024" y="10217163"/>
                </a:lnTo>
                <a:lnTo>
                  <a:pt x="1214869" y="10259111"/>
                </a:lnTo>
                <a:lnTo>
                  <a:pt x="1241005" y="10300932"/>
                </a:lnTo>
                <a:lnTo>
                  <a:pt x="1267409" y="10342639"/>
                </a:lnTo>
                <a:lnTo>
                  <a:pt x="3680676" y="10342639"/>
                </a:lnTo>
                <a:lnTo>
                  <a:pt x="3645192" y="10306240"/>
                </a:lnTo>
                <a:lnTo>
                  <a:pt x="3610076" y="10269614"/>
                </a:lnTo>
                <a:lnTo>
                  <a:pt x="3575316" y="10232784"/>
                </a:lnTo>
                <a:lnTo>
                  <a:pt x="3540912" y="10195750"/>
                </a:lnTo>
                <a:lnTo>
                  <a:pt x="3506863" y="10158489"/>
                </a:lnTo>
                <a:lnTo>
                  <a:pt x="3473170" y="10121024"/>
                </a:lnTo>
                <a:lnTo>
                  <a:pt x="3439845" y="10083355"/>
                </a:lnTo>
                <a:lnTo>
                  <a:pt x="3406864" y="10045484"/>
                </a:lnTo>
                <a:lnTo>
                  <a:pt x="3374237" y="10007422"/>
                </a:lnTo>
                <a:lnTo>
                  <a:pt x="3341979" y="9969144"/>
                </a:lnTo>
                <a:lnTo>
                  <a:pt x="3310064" y="9930676"/>
                </a:lnTo>
                <a:lnTo>
                  <a:pt x="3278517" y="9892017"/>
                </a:lnTo>
                <a:lnTo>
                  <a:pt x="3247313" y="9853155"/>
                </a:lnTo>
                <a:lnTo>
                  <a:pt x="3216478" y="9814115"/>
                </a:lnTo>
                <a:lnTo>
                  <a:pt x="3185998" y="9774872"/>
                </a:lnTo>
                <a:lnTo>
                  <a:pt x="3155873" y="9735452"/>
                </a:lnTo>
                <a:lnTo>
                  <a:pt x="3126105" y="9695853"/>
                </a:lnTo>
                <a:lnTo>
                  <a:pt x="3096691" y="9656064"/>
                </a:lnTo>
                <a:lnTo>
                  <a:pt x="3067634" y="9616097"/>
                </a:lnTo>
                <a:lnTo>
                  <a:pt x="3038932" y="9575952"/>
                </a:lnTo>
                <a:lnTo>
                  <a:pt x="3010585" y="9535630"/>
                </a:lnTo>
                <a:lnTo>
                  <a:pt x="2982607" y="9495142"/>
                </a:lnTo>
                <a:lnTo>
                  <a:pt x="2954972" y="9454477"/>
                </a:lnTo>
                <a:lnTo>
                  <a:pt x="2927693" y="9413646"/>
                </a:lnTo>
                <a:lnTo>
                  <a:pt x="2900781" y="9372651"/>
                </a:lnTo>
                <a:lnTo>
                  <a:pt x="2874226" y="9331490"/>
                </a:lnTo>
                <a:lnTo>
                  <a:pt x="2848013" y="9290164"/>
                </a:lnTo>
                <a:lnTo>
                  <a:pt x="2822168" y="9248686"/>
                </a:lnTo>
                <a:lnTo>
                  <a:pt x="2796679" y="9207043"/>
                </a:lnTo>
                <a:lnTo>
                  <a:pt x="2771546" y="9165247"/>
                </a:lnTo>
                <a:lnTo>
                  <a:pt x="2746768" y="9123299"/>
                </a:lnTo>
                <a:lnTo>
                  <a:pt x="2722346" y="9081198"/>
                </a:lnTo>
                <a:lnTo>
                  <a:pt x="2698280" y="9038946"/>
                </a:lnTo>
                <a:lnTo>
                  <a:pt x="2674569" y="8996553"/>
                </a:lnTo>
                <a:lnTo>
                  <a:pt x="2651214" y="8954021"/>
                </a:lnTo>
                <a:lnTo>
                  <a:pt x="2628227" y="8911336"/>
                </a:lnTo>
                <a:lnTo>
                  <a:pt x="2605582" y="8868512"/>
                </a:lnTo>
                <a:lnTo>
                  <a:pt x="2583294" y="8825547"/>
                </a:lnTo>
                <a:lnTo>
                  <a:pt x="2561374" y="8782456"/>
                </a:lnTo>
                <a:lnTo>
                  <a:pt x="2539809" y="8739226"/>
                </a:lnTo>
                <a:lnTo>
                  <a:pt x="2518587" y="8695868"/>
                </a:lnTo>
                <a:lnTo>
                  <a:pt x="2497734" y="8652370"/>
                </a:lnTo>
                <a:lnTo>
                  <a:pt x="2477236" y="8608758"/>
                </a:lnTo>
                <a:lnTo>
                  <a:pt x="2457094" y="8565020"/>
                </a:lnTo>
                <a:lnTo>
                  <a:pt x="2437307" y="8521154"/>
                </a:lnTo>
                <a:lnTo>
                  <a:pt x="2417876" y="8477161"/>
                </a:lnTo>
                <a:lnTo>
                  <a:pt x="2398801" y="8433067"/>
                </a:lnTo>
                <a:lnTo>
                  <a:pt x="2380081" y="8388845"/>
                </a:lnTo>
                <a:lnTo>
                  <a:pt x="2361717" y="8344509"/>
                </a:lnTo>
                <a:lnTo>
                  <a:pt x="2343721" y="8300059"/>
                </a:lnTo>
                <a:lnTo>
                  <a:pt x="2326068" y="8255508"/>
                </a:lnTo>
                <a:lnTo>
                  <a:pt x="2308783" y="8210855"/>
                </a:lnTo>
                <a:lnTo>
                  <a:pt x="2291842" y="8166087"/>
                </a:lnTo>
                <a:lnTo>
                  <a:pt x="2275268" y="8121218"/>
                </a:lnTo>
                <a:lnTo>
                  <a:pt x="2259038" y="8076247"/>
                </a:lnTo>
                <a:lnTo>
                  <a:pt x="2243175" y="8031175"/>
                </a:lnTo>
                <a:lnTo>
                  <a:pt x="2227669" y="7986014"/>
                </a:lnTo>
                <a:lnTo>
                  <a:pt x="2212517" y="7940751"/>
                </a:lnTo>
                <a:lnTo>
                  <a:pt x="2197722" y="7895399"/>
                </a:lnTo>
                <a:lnTo>
                  <a:pt x="2183282" y="7849959"/>
                </a:lnTo>
                <a:lnTo>
                  <a:pt x="2169198" y="7804429"/>
                </a:lnTo>
                <a:lnTo>
                  <a:pt x="2155469" y="7758824"/>
                </a:lnTo>
                <a:lnTo>
                  <a:pt x="2142109" y="7713129"/>
                </a:lnTo>
                <a:lnTo>
                  <a:pt x="2129091" y="7667345"/>
                </a:lnTo>
                <a:lnTo>
                  <a:pt x="2116429" y="7621486"/>
                </a:lnTo>
                <a:lnTo>
                  <a:pt x="2104136" y="7575563"/>
                </a:lnTo>
                <a:lnTo>
                  <a:pt x="2092198" y="7529550"/>
                </a:lnTo>
                <a:lnTo>
                  <a:pt x="2080602" y="7483475"/>
                </a:lnTo>
                <a:lnTo>
                  <a:pt x="2069376" y="7437323"/>
                </a:lnTo>
                <a:lnTo>
                  <a:pt x="2058504" y="7391108"/>
                </a:lnTo>
                <a:lnTo>
                  <a:pt x="2047989" y="7344816"/>
                </a:lnTo>
                <a:lnTo>
                  <a:pt x="2037816" y="7298474"/>
                </a:lnTo>
                <a:lnTo>
                  <a:pt x="2028012" y="7252068"/>
                </a:lnTo>
                <a:lnTo>
                  <a:pt x="2018576" y="7205599"/>
                </a:lnTo>
                <a:lnTo>
                  <a:pt x="2009482" y="7159079"/>
                </a:lnTo>
                <a:lnTo>
                  <a:pt x="2000745" y="7112495"/>
                </a:lnTo>
                <a:lnTo>
                  <a:pt x="1992363" y="7065861"/>
                </a:lnTo>
                <a:lnTo>
                  <a:pt x="1984349" y="7019176"/>
                </a:lnTo>
                <a:lnTo>
                  <a:pt x="1976678" y="6972452"/>
                </a:lnTo>
                <a:lnTo>
                  <a:pt x="1969376" y="6925678"/>
                </a:lnTo>
                <a:lnTo>
                  <a:pt x="1962416" y="6878853"/>
                </a:lnTo>
                <a:lnTo>
                  <a:pt x="1955825" y="6831990"/>
                </a:lnTo>
                <a:lnTo>
                  <a:pt x="1949577" y="6785089"/>
                </a:lnTo>
                <a:lnTo>
                  <a:pt x="1943696" y="6738163"/>
                </a:lnTo>
                <a:lnTo>
                  <a:pt x="1938172" y="6691185"/>
                </a:lnTo>
                <a:lnTo>
                  <a:pt x="1933003" y="6644183"/>
                </a:lnTo>
                <a:lnTo>
                  <a:pt x="1928190" y="6597142"/>
                </a:lnTo>
                <a:lnTo>
                  <a:pt x="1923732" y="6550076"/>
                </a:lnTo>
                <a:lnTo>
                  <a:pt x="1919630" y="6502984"/>
                </a:lnTo>
                <a:lnTo>
                  <a:pt x="1915896" y="6455867"/>
                </a:lnTo>
                <a:lnTo>
                  <a:pt x="1912505" y="6408737"/>
                </a:lnTo>
                <a:lnTo>
                  <a:pt x="1909470" y="6361582"/>
                </a:lnTo>
                <a:lnTo>
                  <a:pt x="1906803" y="6314402"/>
                </a:lnTo>
                <a:lnTo>
                  <a:pt x="1904479" y="6267221"/>
                </a:lnTo>
                <a:lnTo>
                  <a:pt x="1902523" y="6220015"/>
                </a:lnTo>
                <a:lnTo>
                  <a:pt x="1900923" y="6172797"/>
                </a:lnTo>
                <a:lnTo>
                  <a:pt x="1899666" y="6125578"/>
                </a:lnTo>
                <a:lnTo>
                  <a:pt x="1898777" y="6078347"/>
                </a:lnTo>
                <a:lnTo>
                  <a:pt x="1898243" y="6031115"/>
                </a:lnTo>
                <a:lnTo>
                  <a:pt x="1898065" y="5983884"/>
                </a:lnTo>
                <a:lnTo>
                  <a:pt x="1898243" y="5936640"/>
                </a:lnTo>
                <a:lnTo>
                  <a:pt x="1898777" y="5889409"/>
                </a:lnTo>
                <a:lnTo>
                  <a:pt x="1899666" y="5842178"/>
                </a:lnTo>
                <a:lnTo>
                  <a:pt x="1900923" y="5794959"/>
                </a:lnTo>
                <a:lnTo>
                  <a:pt x="1902523" y="5747740"/>
                </a:lnTo>
                <a:lnTo>
                  <a:pt x="1904479" y="5700547"/>
                </a:lnTo>
                <a:lnTo>
                  <a:pt x="1906803" y="5653354"/>
                </a:lnTo>
                <a:lnTo>
                  <a:pt x="1909470" y="5606186"/>
                </a:lnTo>
                <a:lnTo>
                  <a:pt x="1912505" y="5559018"/>
                </a:lnTo>
                <a:lnTo>
                  <a:pt x="1915896" y="5511889"/>
                </a:lnTo>
                <a:lnTo>
                  <a:pt x="1919630" y="5464772"/>
                </a:lnTo>
                <a:lnTo>
                  <a:pt x="1923732" y="5417680"/>
                </a:lnTo>
                <a:lnTo>
                  <a:pt x="1928190" y="5370614"/>
                </a:lnTo>
                <a:lnTo>
                  <a:pt x="1933003" y="5323586"/>
                </a:lnTo>
                <a:lnTo>
                  <a:pt x="1938172" y="5276570"/>
                </a:lnTo>
                <a:lnTo>
                  <a:pt x="1943696" y="5229606"/>
                </a:lnTo>
                <a:lnTo>
                  <a:pt x="1949577" y="5182667"/>
                </a:lnTo>
                <a:lnTo>
                  <a:pt x="1955825" y="5135765"/>
                </a:lnTo>
                <a:lnTo>
                  <a:pt x="1962416" y="5088902"/>
                </a:lnTo>
                <a:lnTo>
                  <a:pt x="1969376" y="5042078"/>
                </a:lnTo>
                <a:lnTo>
                  <a:pt x="1976678" y="4995303"/>
                </a:lnTo>
                <a:lnTo>
                  <a:pt x="1984349" y="4948580"/>
                </a:lnTo>
                <a:lnTo>
                  <a:pt x="1992363" y="4901895"/>
                </a:lnTo>
                <a:lnTo>
                  <a:pt x="2000745" y="4855261"/>
                </a:lnTo>
                <a:lnTo>
                  <a:pt x="2009482" y="4808690"/>
                </a:lnTo>
                <a:lnTo>
                  <a:pt x="2018576" y="4762157"/>
                </a:lnTo>
                <a:lnTo>
                  <a:pt x="2028012" y="4715700"/>
                </a:lnTo>
                <a:lnTo>
                  <a:pt x="2037816" y="4669282"/>
                </a:lnTo>
                <a:lnTo>
                  <a:pt x="2047989" y="4622939"/>
                </a:lnTo>
                <a:lnTo>
                  <a:pt x="2058504" y="4576661"/>
                </a:lnTo>
                <a:lnTo>
                  <a:pt x="2069376" y="4530445"/>
                </a:lnTo>
                <a:lnTo>
                  <a:pt x="2080602" y="4484294"/>
                </a:lnTo>
                <a:lnTo>
                  <a:pt x="2092198" y="4438205"/>
                </a:lnTo>
                <a:lnTo>
                  <a:pt x="2104136" y="4392206"/>
                </a:lnTo>
                <a:lnTo>
                  <a:pt x="2116429" y="4346270"/>
                </a:lnTo>
                <a:lnTo>
                  <a:pt x="2129091" y="4300410"/>
                </a:lnTo>
                <a:lnTo>
                  <a:pt x="2142109" y="4254639"/>
                </a:lnTo>
                <a:lnTo>
                  <a:pt x="2155469" y="4208945"/>
                </a:lnTo>
                <a:lnTo>
                  <a:pt x="2169198" y="4163326"/>
                </a:lnTo>
                <a:lnTo>
                  <a:pt x="2183282" y="4117797"/>
                </a:lnTo>
                <a:lnTo>
                  <a:pt x="2197722" y="4072356"/>
                </a:lnTo>
                <a:lnTo>
                  <a:pt x="2212517" y="4027005"/>
                </a:lnTo>
                <a:lnTo>
                  <a:pt x="2227669" y="3981742"/>
                </a:lnTo>
                <a:lnTo>
                  <a:pt x="2243175" y="3936581"/>
                </a:lnTo>
                <a:lnTo>
                  <a:pt x="2259038" y="3891508"/>
                </a:lnTo>
                <a:lnTo>
                  <a:pt x="2275268" y="3846550"/>
                </a:lnTo>
                <a:lnTo>
                  <a:pt x="2291842" y="3801681"/>
                </a:lnTo>
                <a:lnTo>
                  <a:pt x="2308783" y="3756914"/>
                </a:lnTo>
                <a:lnTo>
                  <a:pt x="2326068" y="3712248"/>
                </a:lnTo>
                <a:lnTo>
                  <a:pt x="2343721" y="3667696"/>
                </a:lnTo>
                <a:lnTo>
                  <a:pt x="2361717" y="3623246"/>
                </a:lnTo>
                <a:lnTo>
                  <a:pt x="2380081" y="3578910"/>
                </a:lnTo>
                <a:lnTo>
                  <a:pt x="2398801" y="3534702"/>
                </a:lnTo>
                <a:lnTo>
                  <a:pt x="2417876" y="3490595"/>
                </a:lnTo>
                <a:lnTo>
                  <a:pt x="2437307" y="3446615"/>
                </a:lnTo>
                <a:lnTo>
                  <a:pt x="2457094" y="3402749"/>
                </a:lnTo>
                <a:lnTo>
                  <a:pt x="2477236" y="3358997"/>
                </a:lnTo>
                <a:lnTo>
                  <a:pt x="2497734" y="3315385"/>
                </a:lnTo>
                <a:lnTo>
                  <a:pt x="2518587" y="3271901"/>
                </a:lnTo>
                <a:lnTo>
                  <a:pt x="2539809" y="3228530"/>
                </a:lnTo>
                <a:lnTo>
                  <a:pt x="2561374" y="3185299"/>
                </a:lnTo>
                <a:lnTo>
                  <a:pt x="2583294" y="3142208"/>
                </a:lnTo>
                <a:lnTo>
                  <a:pt x="2605582" y="3099244"/>
                </a:lnTo>
                <a:lnTo>
                  <a:pt x="2628227" y="3056420"/>
                </a:lnTo>
                <a:lnTo>
                  <a:pt x="2651214" y="3013748"/>
                </a:lnTo>
                <a:lnTo>
                  <a:pt x="2674569" y="2971203"/>
                </a:lnTo>
                <a:lnTo>
                  <a:pt x="2698280" y="2928810"/>
                </a:lnTo>
                <a:lnTo>
                  <a:pt x="2722346" y="2886557"/>
                </a:lnTo>
                <a:lnTo>
                  <a:pt x="2746768" y="2844457"/>
                </a:lnTo>
                <a:lnTo>
                  <a:pt x="2771546" y="2802509"/>
                </a:lnTo>
                <a:lnTo>
                  <a:pt x="2796679" y="2760713"/>
                </a:lnTo>
                <a:lnTo>
                  <a:pt x="2822168" y="2719070"/>
                </a:lnTo>
                <a:lnTo>
                  <a:pt x="2848013" y="2677591"/>
                </a:lnTo>
                <a:lnTo>
                  <a:pt x="2874226" y="2636266"/>
                </a:lnTo>
                <a:lnTo>
                  <a:pt x="2900781" y="2595105"/>
                </a:lnTo>
                <a:lnTo>
                  <a:pt x="2927693" y="2554109"/>
                </a:lnTo>
                <a:lnTo>
                  <a:pt x="2954972" y="2513279"/>
                </a:lnTo>
                <a:lnTo>
                  <a:pt x="2982607" y="2472613"/>
                </a:lnTo>
                <a:lnTo>
                  <a:pt x="3010585" y="2432126"/>
                </a:lnTo>
                <a:lnTo>
                  <a:pt x="3038932" y="2391803"/>
                </a:lnTo>
                <a:lnTo>
                  <a:pt x="3067634" y="2351659"/>
                </a:lnTo>
                <a:lnTo>
                  <a:pt x="3096691" y="2311692"/>
                </a:lnTo>
                <a:lnTo>
                  <a:pt x="3126105" y="2271915"/>
                </a:lnTo>
                <a:lnTo>
                  <a:pt x="3155873" y="2232304"/>
                </a:lnTo>
                <a:lnTo>
                  <a:pt x="3185998" y="2192883"/>
                </a:lnTo>
                <a:lnTo>
                  <a:pt x="3216478" y="2153653"/>
                </a:lnTo>
                <a:lnTo>
                  <a:pt x="3247313" y="2114600"/>
                </a:lnTo>
                <a:lnTo>
                  <a:pt x="3278517" y="2075751"/>
                </a:lnTo>
                <a:lnTo>
                  <a:pt x="3310064" y="2037080"/>
                </a:lnTo>
                <a:lnTo>
                  <a:pt x="3341979" y="1998611"/>
                </a:lnTo>
                <a:lnTo>
                  <a:pt x="3374237" y="1960346"/>
                </a:lnTo>
                <a:lnTo>
                  <a:pt x="3406864" y="1922272"/>
                </a:lnTo>
                <a:lnTo>
                  <a:pt x="3439845" y="1884400"/>
                </a:lnTo>
                <a:lnTo>
                  <a:pt x="3473170" y="1846732"/>
                </a:lnTo>
                <a:lnTo>
                  <a:pt x="3506863" y="1809267"/>
                </a:lnTo>
                <a:lnTo>
                  <a:pt x="3540912" y="1772018"/>
                </a:lnTo>
                <a:lnTo>
                  <a:pt x="3575316" y="1734972"/>
                </a:lnTo>
                <a:lnTo>
                  <a:pt x="3610076" y="1698142"/>
                </a:lnTo>
                <a:lnTo>
                  <a:pt x="3645192" y="1661528"/>
                </a:lnTo>
                <a:lnTo>
                  <a:pt x="3680676" y="1625117"/>
                </a:lnTo>
                <a:close/>
              </a:path>
              <a:path w="13309600" h="11308715">
                <a:moveTo>
                  <a:pt x="4899761" y="11308550"/>
                </a:moveTo>
                <a:lnTo>
                  <a:pt x="4854041" y="11280610"/>
                </a:lnTo>
                <a:lnTo>
                  <a:pt x="4812563" y="11254765"/>
                </a:lnTo>
                <a:lnTo>
                  <a:pt x="4771237" y="11228565"/>
                </a:lnTo>
                <a:lnTo>
                  <a:pt x="4730077" y="11201997"/>
                </a:lnTo>
                <a:lnTo>
                  <a:pt x="4689068" y="11175086"/>
                </a:lnTo>
                <a:lnTo>
                  <a:pt x="4648238" y="11147806"/>
                </a:lnTo>
                <a:lnTo>
                  <a:pt x="4607572" y="11120184"/>
                </a:lnTo>
                <a:lnTo>
                  <a:pt x="4567085" y="11092193"/>
                </a:lnTo>
                <a:lnTo>
                  <a:pt x="4526762" y="11063859"/>
                </a:lnTo>
                <a:lnTo>
                  <a:pt x="4486618" y="11035157"/>
                </a:lnTo>
                <a:lnTo>
                  <a:pt x="4446651" y="11006099"/>
                </a:lnTo>
                <a:lnTo>
                  <a:pt x="4406874" y="10976686"/>
                </a:lnTo>
                <a:lnTo>
                  <a:pt x="4367263" y="10946917"/>
                </a:lnTo>
                <a:lnTo>
                  <a:pt x="4327842" y="10916793"/>
                </a:lnTo>
                <a:lnTo>
                  <a:pt x="4288599" y="10886313"/>
                </a:lnTo>
                <a:lnTo>
                  <a:pt x="4249559" y="10855477"/>
                </a:lnTo>
                <a:lnTo>
                  <a:pt x="4210697" y="10824286"/>
                </a:lnTo>
                <a:lnTo>
                  <a:pt x="4172039" y="10792727"/>
                </a:lnTo>
                <a:lnTo>
                  <a:pt x="4133558" y="10760824"/>
                </a:lnTo>
                <a:lnTo>
                  <a:pt x="4095292" y="10728566"/>
                </a:lnTo>
                <a:lnTo>
                  <a:pt x="4057218" y="10695940"/>
                </a:lnTo>
                <a:lnTo>
                  <a:pt x="4019346" y="10662971"/>
                </a:lnTo>
                <a:lnTo>
                  <a:pt x="3981678" y="10629633"/>
                </a:lnTo>
                <a:lnTo>
                  <a:pt x="3944213" y="10595940"/>
                </a:lnTo>
                <a:lnTo>
                  <a:pt x="3906951" y="10561892"/>
                </a:lnTo>
                <a:lnTo>
                  <a:pt x="3869906" y="10527487"/>
                </a:lnTo>
                <a:lnTo>
                  <a:pt x="3833076" y="10492727"/>
                </a:lnTo>
                <a:lnTo>
                  <a:pt x="3796461" y="10457612"/>
                </a:lnTo>
                <a:lnTo>
                  <a:pt x="3760063" y="10422141"/>
                </a:lnTo>
                <a:lnTo>
                  <a:pt x="3760063" y="11308550"/>
                </a:lnTo>
                <a:lnTo>
                  <a:pt x="4899761" y="11308550"/>
                </a:lnTo>
                <a:close/>
              </a:path>
              <a:path w="13309600" h="11308715">
                <a:moveTo>
                  <a:pt x="6414541" y="0"/>
                </a:moveTo>
                <a:lnTo>
                  <a:pt x="3760114" y="0"/>
                </a:lnTo>
                <a:lnTo>
                  <a:pt x="3760114" y="1545628"/>
                </a:lnTo>
                <a:lnTo>
                  <a:pt x="3796512" y="1510144"/>
                </a:lnTo>
                <a:lnTo>
                  <a:pt x="3833126" y="1475028"/>
                </a:lnTo>
                <a:lnTo>
                  <a:pt x="3869956" y="1440268"/>
                </a:lnTo>
                <a:lnTo>
                  <a:pt x="3907002" y="1405864"/>
                </a:lnTo>
                <a:lnTo>
                  <a:pt x="3944264" y="1371815"/>
                </a:lnTo>
                <a:lnTo>
                  <a:pt x="3981716" y="1338122"/>
                </a:lnTo>
                <a:lnTo>
                  <a:pt x="4019385" y="1304798"/>
                </a:lnTo>
                <a:lnTo>
                  <a:pt x="4057256" y="1271816"/>
                </a:lnTo>
                <a:lnTo>
                  <a:pt x="4095331" y="1239189"/>
                </a:lnTo>
                <a:lnTo>
                  <a:pt x="4133608" y="1206931"/>
                </a:lnTo>
                <a:lnTo>
                  <a:pt x="4172077" y="1175016"/>
                </a:lnTo>
                <a:lnTo>
                  <a:pt x="4210735" y="1143469"/>
                </a:lnTo>
                <a:lnTo>
                  <a:pt x="4249598" y="1112278"/>
                </a:lnTo>
                <a:lnTo>
                  <a:pt x="4288637" y="1081430"/>
                </a:lnTo>
                <a:lnTo>
                  <a:pt x="4327868" y="1050950"/>
                </a:lnTo>
                <a:lnTo>
                  <a:pt x="4367288" y="1020826"/>
                </a:lnTo>
                <a:lnTo>
                  <a:pt x="4406900" y="991057"/>
                </a:lnTo>
                <a:lnTo>
                  <a:pt x="4446689" y="961644"/>
                </a:lnTo>
                <a:lnTo>
                  <a:pt x="4486656" y="932586"/>
                </a:lnTo>
                <a:lnTo>
                  <a:pt x="4526788" y="903897"/>
                </a:lnTo>
                <a:lnTo>
                  <a:pt x="4567110" y="875550"/>
                </a:lnTo>
                <a:lnTo>
                  <a:pt x="4607598" y="847559"/>
                </a:lnTo>
                <a:lnTo>
                  <a:pt x="4648263" y="819937"/>
                </a:lnTo>
                <a:lnTo>
                  <a:pt x="4689094" y="792657"/>
                </a:lnTo>
                <a:lnTo>
                  <a:pt x="4730089" y="765746"/>
                </a:lnTo>
                <a:lnTo>
                  <a:pt x="4771250" y="739178"/>
                </a:lnTo>
                <a:lnTo>
                  <a:pt x="4812576" y="712978"/>
                </a:lnTo>
                <a:lnTo>
                  <a:pt x="4854054" y="687133"/>
                </a:lnTo>
                <a:lnTo>
                  <a:pt x="4895697" y="661644"/>
                </a:lnTo>
                <a:lnTo>
                  <a:pt x="4937493" y="636498"/>
                </a:lnTo>
                <a:lnTo>
                  <a:pt x="4979441" y="611720"/>
                </a:lnTo>
                <a:lnTo>
                  <a:pt x="5021542" y="587311"/>
                </a:lnTo>
                <a:lnTo>
                  <a:pt x="5063795" y="563245"/>
                </a:lnTo>
                <a:lnTo>
                  <a:pt x="5106187" y="539534"/>
                </a:lnTo>
                <a:lnTo>
                  <a:pt x="5148732" y="516178"/>
                </a:lnTo>
                <a:lnTo>
                  <a:pt x="5191417" y="493191"/>
                </a:lnTo>
                <a:lnTo>
                  <a:pt x="5234229" y="470547"/>
                </a:lnTo>
                <a:lnTo>
                  <a:pt x="5277193" y="448259"/>
                </a:lnTo>
                <a:lnTo>
                  <a:pt x="5320296" y="426339"/>
                </a:lnTo>
                <a:lnTo>
                  <a:pt x="5363515" y="404774"/>
                </a:lnTo>
                <a:lnTo>
                  <a:pt x="5406885" y="383552"/>
                </a:lnTo>
                <a:lnTo>
                  <a:pt x="5450370" y="362699"/>
                </a:lnTo>
                <a:lnTo>
                  <a:pt x="5493994" y="342201"/>
                </a:lnTo>
                <a:lnTo>
                  <a:pt x="5537733" y="322059"/>
                </a:lnTo>
                <a:lnTo>
                  <a:pt x="5581599" y="302272"/>
                </a:lnTo>
                <a:lnTo>
                  <a:pt x="5625579" y="282841"/>
                </a:lnTo>
                <a:lnTo>
                  <a:pt x="5669686" y="263766"/>
                </a:lnTo>
                <a:lnTo>
                  <a:pt x="5713908" y="245059"/>
                </a:lnTo>
                <a:lnTo>
                  <a:pt x="5758231" y="226695"/>
                </a:lnTo>
                <a:lnTo>
                  <a:pt x="5802681" y="208686"/>
                </a:lnTo>
                <a:lnTo>
                  <a:pt x="5847232" y="191046"/>
                </a:lnTo>
                <a:lnTo>
                  <a:pt x="5891898" y="173748"/>
                </a:lnTo>
                <a:lnTo>
                  <a:pt x="5936666" y="156819"/>
                </a:lnTo>
                <a:lnTo>
                  <a:pt x="5981535" y="140246"/>
                </a:lnTo>
                <a:lnTo>
                  <a:pt x="6026505" y="124015"/>
                </a:lnTo>
                <a:lnTo>
                  <a:pt x="6071565" y="108153"/>
                </a:lnTo>
                <a:lnTo>
                  <a:pt x="6116739" y="92646"/>
                </a:lnTo>
                <a:lnTo>
                  <a:pt x="6161989" y="77495"/>
                </a:lnTo>
                <a:lnTo>
                  <a:pt x="6207341" y="62699"/>
                </a:lnTo>
                <a:lnTo>
                  <a:pt x="6252781" y="48260"/>
                </a:lnTo>
                <a:lnTo>
                  <a:pt x="6298311" y="34175"/>
                </a:lnTo>
                <a:lnTo>
                  <a:pt x="6343929" y="20459"/>
                </a:lnTo>
                <a:lnTo>
                  <a:pt x="6389624" y="7086"/>
                </a:lnTo>
                <a:lnTo>
                  <a:pt x="6414541" y="0"/>
                </a:lnTo>
                <a:close/>
              </a:path>
              <a:path w="13309600" h="11308715">
                <a:moveTo>
                  <a:pt x="12477674" y="10422141"/>
                </a:moveTo>
                <a:lnTo>
                  <a:pt x="12441276" y="10457612"/>
                </a:lnTo>
                <a:lnTo>
                  <a:pt x="12404662" y="10492727"/>
                </a:lnTo>
                <a:lnTo>
                  <a:pt x="12367819" y="10527487"/>
                </a:lnTo>
                <a:lnTo>
                  <a:pt x="12330773" y="10561892"/>
                </a:lnTo>
                <a:lnTo>
                  <a:pt x="12293524" y="10595940"/>
                </a:lnTo>
                <a:lnTo>
                  <a:pt x="12256059" y="10629633"/>
                </a:lnTo>
                <a:lnTo>
                  <a:pt x="12218391" y="10662971"/>
                </a:lnTo>
                <a:lnTo>
                  <a:pt x="12180519" y="10695940"/>
                </a:lnTo>
                <a:lnTo>
                  <a:pt x="12142445" y="10728566"/>
                </a:lnTo>
                <a:lnTo>
                  <a:pt x="12104167" y="10760824"/>
                </a:lnTo>
                <a:lnTo>
                  <a:pt x="12065699" y="10792727"/>
                </a:lnTo>
                <a:lnTo>
                  <a:pt x="12027040" y="10824286"/>
                </a:lnTo>
                <a:lnTo>
                  <a:pt x="11988178" y="10855477"/>
                </a:lnTo>
                <a:lnTo>
                  <a:pt x="11949125" y="10886313"/>
                </a:lnTo>
                <a:lnTo>
                  <a:pt x="11909895" y="10916793"/>
                </a:lnTo>
                <a:lnTo>
                  <a:pt x="11870474" y="10946917"/>
                </a:lnTo>
                <a:lnTo>
                  <a:pt x="11830863" y="10976686"/>
                </a:lnTo>
                <a:lnTo>
                  <a:pt x="11791074" y="11006099"/>
                </a:lnTo>
                <a:lnTo>
                  <a:pt x="11751107" y="11035157"/>
                </a:lnTo>
                <a:lnTo>
                  <a:pt x="11710962" y="11063859"/>
                </a:lnTo>
                <a:lnTo>
                  <a:pt x="11670652" y="11092193"/>
                </a:lnTo>
                <a:lnTo>
                  <a:pt x="11630152" y="11120184"/>
                </a:lnTo>
                <a:lnTo>
                  <a:pt x="11589487" y="11147806"/>
                </a:lnTo>
                <a:lnTo>
                  <a:pt x="11548656" y="11175086"/>
                </a:lnTo>
                <a:lnTo>
                  <a:pt x="11507661" y="11201997"/>
                </a:lnTo>
                <a:lnTo>
                  <a:pt x="11466500" y="11228565"/>
                </a:lnTo>
                <a:lnTo>
                  <a:pt x="11425174" y="11254765"/>
                </a:lnTo>
                <a:lnTo>
                  <a:pt x="11383696" y="11280610"/>
                </a:lnTo>
                <a:lnTo>
                  <a:pt x="11342053" y="11306099"/>
                </a:lnTo>
                <a:lnTo>
                  <a:pt x="11337963" y="11308550"/>
                </a:lnTo>
                <a:lnTo>
                  <a:pt x="12477674" y="11308550"/>
                </a:lnTo>
                <a:lnTo>
                  <a:pt x="12477674" y="10422141"/>
                </a:lnTo>
                <a:close/>
              </a:path>
              <a:path w="13309600" h="11308715">
                <a:moveTo>
                  <a:pt x="12477725" y="0"/>
                </a:moveTo>
                <a:lnTo>
                  <a:pt x="9823132" y="0"/>
                </a:lnTo>
                <a:lnTo>
                  <a:pt x="9848139" y="7112"/>
                </a:lnTo>
                <a:lnTo>
                  <a:pt x="9893846" y="20485"/>
                </a:lnTo>
                <a:lnTo>
                  <a:pt x="9939452" y="34201"/>
                </a:lnTo>
                <a:lnTo>
                  <a:pt x="9984981" y="48285"/>
                </a:lnTo>
                <a:lnTo>
                  <a:pt x="10030422" y="62725"/>
                </a:lnTo>
                <a:lnTo>
                  <a:pt x="10075774" y="77520"/>
                </a:lnTo>
                <a:lnTo>
                  <a:pt x="10121036" y="92671"/>
                </a:lnTo>
                <a:lnTo>
                  <a:pt x="10166198" y="108178"/>
                </a:lnTo>
                <a:lnTo>
                  <a:pt x="10211270" y="124040"/>
                </a:lnTo>
                <a:lnTo>
                  <a:pt x="10256241" y="140271"/>
                </a:lnTo>
                <a:lnTo>
                  <a:pt x="10301110" y="156845"/>
                </a:lnTo>
                <a:lnTo>
                  <a:pt x="10345877" y="173786"/>
                </a:lnTo>
                <a:lnTo>
                  <a:pt x="10390543" y="191071"/>
                </a:lnTo>
                <a:lnTo>
                  <a:pt x="10435095" y="208724"/>
                </a:lnTo>
                <a:lnTo>
                  <a:pt x="10479545" y="226720"/>
                </a:lnTo>
                <a:lnTo>
                  <a:pt x="10523880" y="245084"/>
                </a:lnTo>
                <a:lnTo>
                  <a:pt x="10568089" y="263804"/>
                </a:lnTo>
                <a:lnTo>
                  <a:pt x="10612196" y="282879"/>
                </a:lnTo>
                <a:lnTo>
                  <a:pt x="10656189" y="302298"/>
                </a:lnTo>
                <a:lnTo>
                  <a:pt x="10700055" y="322084"/>
                </a:lnTo>
                <a:lnTo>
                  <a:pt x="10743794" y="342226"/>
                </a:lnTo>
                <a:lnTo>
                  <a:pt x="10787405" y="362737"/>
                </a:lnTo>
                <a:lnTo>
                  <a:pt x="10830903" y="383590"/>
                </a:lnTo>
                <a:lnTo>
                  <a:pt x="10874261" y="404799"/>
                </a:lnTo>
                <a:lnTo>
                  <a:pt x="10917492" y="426364"/>
                </a:lnTo>
                <a:lnTo>
                  <a:pt x="10960595" y="448297"/>
                </a:lnTo>
                <a:lnTo>
                  <a:pt x="11003547" y="470573"/>
                </a:lnTo>
                <a:lnTo>
                  <a:pt x="11046371" y="493217"/>
                </a:lnTo>
                <a:lnTo>
                  <a:pt x="11089056" y="516204"/>
                </a:lnTo>
                <a:lnTo>
                  <a:pt x="11131601" y="539559"/>
                </a:lnTo>
                <a:lnTo>
                  <a:pt x="11173993" y="563270"/>
                </a:lnTo>
                <a:lnTo>
                  <a:pt x="11216246" y="587336"/>
                </a:lnTo>
                <a:lnTo>
                  <a:pt x="11258347" y="611759"/>
                </a:lnTo>
                <a:lnTo>
                  <a:pt x="11300295" y="636536"/>
                </a:lnTo>
                <a:lnTo>
                  <a:pt x="11342091" y="661670"/>
                </a:lnTo>
                <a:lnTo>
                  <a:pt x="11383734" y="687158"/>
                </a:lnTo>
                <a:lnTo>
                  <a:pt x="11425225" y="713003"/>
                </a:lnTo>
                <a:lnTo>
                  <a:pt x="11466551" y="739203"/>
                </a:lnTo>
                <a:lnTo>
                  <a:pt x="11507711" y="765771"/>
                </a:lnTo>
                <a:lnTo>
                  <a:pt x="11548707" y="792683"/>
                </a:lnTo>
                <a:lnTo>
                  <a:pt x="11589537" y="819950"/>
                </a:lnTo>
                <a:lnTo>
                  <a:pt x="11630203" y="847585"/>
                </a:lnTo>
                <a:lnTo>
                  <a:pt x="11670690" y="875576"/>
                </a:lnTo>
                <a:lnTo>
                  <a:pt x="11711013" y="903909"/>
                </a:lnTo>
                <a:lnTo>
                  <a:pt x="11751158" y="932611"/>
                </a:lnTo>
                <a:lnTo>
                  <a:pt x="11791125" y="961669"/>
                </a:lnTo>
                <a:lnTo>
                  <a:pt x="11830914" y="991082"/>
                </a:lnTo>
                <a:lnTo>
                  <a:pt x="11870525" y="1020851"/>
                </a:lnTo>
                <a:lnTo>
                  <a:pt x="11909946" y="1050975"/>
                </a:lnTo>
                <a:lnTo>
                  <a:pt x="11949176" y="1081455"/>
                </a:lnTo>
                <a:lnTo>
                  <a:pt x="11988229" y="1112291"/>
                </a:lnTo>
                <a:lnTo>
                  <a:pt x="12027078" y="1143482"/>
                </a:lnTo>
                <a:lnTo>
                  <a:pt x="12065749" y="1175042"/>
                </a:lnTo>
                <a:lnTo>
                  <a:pt x="12104218" y="1206944"/>
                </a:lnTo>
                <a:lnTo>
                  <a:pt x="12142495" y="1239202"/>
                </a:lnTo>
                <a:lnTo>
                  <a:pt x="12180570" y="1271828"/>
                </a:lnTo>
                <a:lnTo>
                  <a:pt x="12218441" y="1304810"/>
                </a:lnTo>
                <a:lnTo>
                  <a:pt x="12256110" y="1338135"/>
                </a:lnTo>
                <a:lnTo>
                  <a:pt x="12293575" y="1371828"/>
                </a:lnTo>
                <a:lnTo>
                  <a:pt x="12330824" y="1405877"/>
                </a:lnTo>
                <a:lnTo>
                  <a:pt x="12367870" y="1440281"/>
                </a:lnTo>
                <a:lnTo>
                  <a:pt x="12404700" y="1475041"/>
                </a:lnTo>
                <a:lnTo>
                  <a:pt x="12441326" y="1510157"/>
                </a:lnTo>
                <a:lnTo>
                  <a:pt x="12477725" y="1545628"/>
                </a:lnTo>
                <a:lnTo>
                  <a:pt x="12477725" y="0"/>
                </a:lnTo>
                <a:close/>
              </a:path>
              <a:path w="13309600" h="11308715">
                <a:moveTo>
                  <a:pt x="13309511" y="9414510"/>
                </a:moveTo>
                <a:lnTo>
                  <a:pt x="13282816" y="9454464"/>
                </a:lnTo>
                <a:lnTo>
                  <a:pt x="13255181" y="9495130"/>
                </a:lnTo>
                <a:lnTo>
                  <a:pt x="13227203" y="9535617"/>
                </a:lnTo>
                <a:lnTo>
                  <a:pt x="13198856" y="9575940"/>
                </a:lnTo>
                <a:lnTo>
                  <a:pt x="13170154" y="9616084"/>
                </a:lnTo>
                <a:lnTo>
                  <a:pt x="13141097" y="9656051"/>
                </a:lnTo>
                <a:lnTo>
                  <a:pt x="13111683" y="9695840"/>
                </a:lnTo>
                <a:lnTo>
                  <a:pt x="13081915" y="9735439"/>
                </a:lnTo>
                <a:lnTo>
                  <a:pt x="13051790" y="9774860"/>
                </a:lnTo>
                <a:lnTo>
                  <a:pt x="13021310" y="9814103"/>
                </a:lnTo>
                <a:lnTo>
                  <a:pt x="12990475" y="9853143"/>
                </a:lnTo>
                <a:lnTo>
                  <a:pt x="12959283" y="9892005"/>
                </a:lnTo>
                <a:lnTo>
                  <a:pt x="12927724" y="9930663"/>
                </a:lnTo>
                <a:lnTo>
                  <a:pt x="12895821" y="9969132"/>
                </a:lnTo>
                <a:lnTo>
                  <a:pt x="12863551" y="10007409"/>
                </a:lnTo>
                <a:lnTo>
                  <a:pt x="12830937" y="10045471"/>
                </a:lnTo>
                <a:lnTo>
                  <a:pt x="12797955" y="10083343"/>
                </a:lnTo>
                <a:lnTo>
                  <a:pt x="12764618" y="10121011"/>
                </a:lnTo>
                <a:lnTo>
                  <a:pt x="12730925" y="10158476"/>
                </a:lnTo>
                <a:lnTo>
                  <a:pt x="12696876" y="10195738"/>
                </a:lnTo>
                <a:lnTo>
                  <a:pt x="12662472" y="10232771"/>
                </a:lnTo>
                <a:lnTo>
                  <a:pt x="12627712" y="10269601"/>
                </a:lnTo>
                <a:lnTo>
                  <a:pt x="12592596" y="10306228"/>
                </a:lnTo>
                <a:lnTo>
                  <a:pt x="12557125" y="10342626"/>
                </a:lnTo>
                <a:lnTo>
                  <a:pt x="13309511" y="10342626"/>
                </a:lnTo>
                <a:lnTo>
                  <a:pt x="13309511" y="9414510"/>
                </a:lnTo>
                <a:close/>
              </a:path>
              <a:path w="13309600" h="11308715">
                <a:moveTo>
                  <a:pt x="13309511" y="1625104"/>
                </a:moveTo>
                <a:lnTo>
                  <a:pt x="12557125" y="1625104"/>
                </a:lnTo>
                <a:lnTo>
                  <a:pt x="12592596" y="1661515"/>
                </a:lnTo>
                <a:lnTo>
                  <a:pt x="12627712" y="1698129"/>
                </a:lnTo>
                <a:lnTo>
                  <a:pt x="12662472" y="1734959"/>
                </a:lnTo>
                <a:lnTo>
                  <a:pt x="12696876" y="1772005"/>
                </a:lnTo>
                <a:lnTo>
                  <a:pt x="12730925" y="1809254"/>
                </a:lnTo>
                <a:lnTo>
                  <a:pt x="12764618" y="1846719"/>
                </a:lnTo>
                <a:lnTo>
                  <a:pt x="12797943" y="1884387"/>
                </a:lnTo>
                <a:lnTo>
                  <a:pt x="12830924" y="1922259"/>
                </a:lnTo>
                <a:lnTo>
                  <a:pt x="12863538" y="1960333"/>
                </a:lnTo>
                <a:lnTo>
                  <a:pt x="12895809" y="1998599"/>
                </a:lnTo>
                <a:lnTo>
                  <a:pt x="12927711" y="2037067"/>
                </a:lnTo>
                <a:lnTo>
                  <a:pt x="12959258" y="2075738"/>
                </a:lnTo>
                <a:lnTo>
                  <a:pt x="12990462" y="2114588"/>
                </a:lnTo>
                <a:lnTo>
                  <a:pt x="13021297" y="2153640"/>
                </a:lnTo>
                <a:lnTo>
                  <a:pt x="13051777" y="2192871"/>
                </a:lnTo>
                <a:lnTo>
                  <a:pt x="13081902" y="2232291"/>
                </a:lnTo>
                <a:lnTo>
                  <a:pt x="13111671" y="2271903"/>
                </a:lnTo>
                <a:lnTo>
                  <a:pt x="13141084" y="2311679"/>
                </a:lnTo>
                <a:lnTo>
                  <a:pt x="13170141" y="2351646"/>
                </a:lnTo>
                <a:lnTo>
                  <a:pt x="13198831" y="2391791"/>
                </a:lnTo>
                <a:lnTo>
                  <a:pt x="13227177" y="2432113"/>
                </a:lnTo>
                <a:lnTo>
                  <a:pt x="13255168" y="2472601"/>
                </a:lnTo>
                <a:lnTo>
                  <a:pt x="13282790" y="2513266"/>
                </a:lnTo>
                <a:lnTo>
                  <a:pt x="13309511" y="2553258"/>
                </a:lnTo>
                <a:lnTo>
                  <a:pt x="13309511" y="1625104"/>
                </a:lnTo>
                <a:close/>
              </a:path>
            </a:pathLst>
          </a:custGeom>
          <a:solidFill>
            <a:srgbClr val="00F7A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9798" y="1307157"/>
            <a:ext cx="6617414" cy="929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3" b="0" i="0">
                <a:solidFill>
                  <a:srgbClr val="291F86"/>
                </a:solidFill>
                <a:latin typeface="Spectral-Medium"/>
                <a:cs typeface="Spectral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81EC0-815B-4656-B28B-679844D4B79A}" type="datetime1">
              <a:rPr lang="en-US" smtClean="0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1" i="0">
                <a:solidFill>
                  <a:schemeClr val="bg1"/>
                </a:solidFill>
                <a:latin typeface="Public Sans"/>
                <a:cs typeface="Public Sans"/>
              </a:defRPr>
            </a:lvl1pPr>
          </a:lstStyle>
          <a:p>
            <a:pPr marL="23104">
              <a:spcBef>
                <a:spcPts val="36"/>
              </a:spcBef>
            </a:pPr>
            <a:fld id="{81D60167-4931-47E6-BA6A-407CBD079E47}" type="slidenum">
              <a:rPr lang="en-US" spc="-15" smtClean="0"/>
              <a:pPr marL="23104">
                <a:spcBef>
                  <a:spcPts val="36"/>
                </a:spcBef>
              </a:pPr>
              <a:t>‹#›</a:t>
            </a:fld>
            <a:endParaRPr lang="en-US" spc="-15"/>
          </a:p>
        </p:txBody>
      </p:sp>
    </p:spTree>
    <p:extLst>
      <p:ext uri="{BB962C8B-B14F-4D97-AF65-F5344CB8AC3E}">
        <p14:creationId xmlns:p14="http://schemas.microsoft.com/office/powerpoint/2010/main" val="736315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Palatino Linotype" panose="02040502050505030304" pitchFamily="18" charset="0"/>
                <a:cs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7523D-1B4A-46A8-AED2-35421A7091D3}" type="datetime1">
              <a:rPr lang="en-US" smtClean="0"/>
              <a:t>3/13/2025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4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383F55"/>
                </a:solidFill>
                <a:latin typeface="+mj-lt"/>
                <a:cs typeface="Spect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82B9-8885-49E7-A337-F5D6358DD600}" type="datetime1">
              <a:rPr lang="en-US" smtClean="0"/>
              <a:t>3/13/2025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85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57B4-3FD9-441C-8DD4-CA3499B813CE}" type="datetime1">
              <a:rPr lang="en-US" smtClean="0"/>
              <a:t>3/13/2025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31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" y="0"/>
            <a:ext cx="12191993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120526" y="3"/>
            <a:ext cx="8071520" cy="6857615"/>
          </a:xfrm>
          <a:custGeom>
            <a:avLst/>
            <a:gdLst/>
            <a:ahLst/>
            <a:cxnLst/>
            <a:rect l="l" t="t" r="r" b="b"/>
            <a:pathLst>
              <a:path w="13309600" h="11308715">
                <a:moveTo>
                  <a:pt x="3680676" y="1625117"/>
                </a:moveTo>
                <a:lnTo>
                  <a:pt x="1267409" y="1625117"/>
                </a:lnTo>
                <a:lnTo>
                  <a:pt x="1241005" y="1666824"/>
                </a:lnTo>
                <a:lnTo>
                  <a:pt x="1214869" y="1708645"/>
                </a:lnTo>
                <a:lnTo>
                  <a:pt x="1189024" y="1750593"/>
                </a:lnTo>
                <a:lnTo>
                  <a:pt x="1163459" y="1792668"/>
                </a:lnTo>
                <a:lnTo>
                  <a:pt x="1138161" y="1834857"/>
                </a:lnTo>
                <a:lnTo>
                  <a:pt x="1113142" y="1877161"/>
                </a:lnTo>
                <a:lnTo>
                  <a:pt x="1088415" y="1919592"/>
                </a:lnTo>
                <a:lnTo>
                  <a:pt x="1063955" y="1962137"/>
                </a:lnTo>
                <a:lnTo>
                  <a:pt x="1039774" y="2004796"/>
                </a:lnTo>
                <a:lnTo>
                  <a:pt x="1015873" y="2047570"/>
                </a:lnTo>
                <a:lnTo>
                  <a:pt x="992238" y="2090458"/>
                </a:lnTo>
                <a:lnTo>
                  <a:pt x="968895" y="2133460"/>
                </a:lnTo>
                <a:lnTo>
                  <a:pt x="945832" y="2176564"/>
                </a:lnTo>
                <a:lnTo>
                  <a:pt x="923036" y="2219782"/>
                </a:lnTo>
                <a:lnTo>
                  <a:pt x="900518" y="2263102"/>
                </a:lnTo>
                <a:lnTo>
                  <a:pt x="878293" y="2306536"/>
                </a:lnTo>
                <a:lnTo>
                  <a:pt x="856335" y="2350071"/>
                </a:lnTo>
                <a:lnTo>
                  <a:pt x="834656" y="2393708"/>
                </a:lnTo>
                <a:lnTo>
                  <a:pt x="813257" y="2437447"/>
                </a:lnTo>
                <a:lnTo>
                  <a:pt x="792124" y="2481288"/>
                </a:lnTo>
                <a:lnTo>
                  <a:pt x="771283" y="2525217"/>
                </a:lnTo>
                <a:lnTo>
                  <a:pt x="750709" y="2569260"/>
                </a:lnTo>
                <a:lnTo>
                  <a:pt x="730427" y="2613393"/>
                </a:lnTo>
                <a:lnTo>
                  <a:pt x="710412" y="2657627"/>
                </a:lnTo>
                <a:lnTo>
                  <a:pt x="690676" y="2701950"/>
                </a:lnTo>
                <a:lnTo>
                  <a:pt x="671220" y="2746362"/>
                </a:lnTo>
                <a:lnTo>
                  <a:pt x="652043" y="2790875"/>
                </a:lnTo>
                <a:lnTo>
                  <a:pt x="633145" y="2835465"/>
                </a:lnTo>
                <a:lnTo>
                  <a:pt x="614527" y="2880156"/>
                </a:lnTo>
                <a:lnTo>
                  <a:pt x="596176" y="2924937"/>
                </a:lnTo>
                <a:lnTo>
                  <a:pt x="578116" y="2969793"/>
                </a:lnTo>
                <a:lnTo>
                  <a:pt x="560324" y="3014738"/>
                </a:lnTo>
                <a:lnTo>
                  <a:pt x="542810" y="3059773"/>
                </a:lnTo>
                <a:lnTo>
                  <a:pt x="525589" y="3104883"/>
                </a:lnTo>
                <a:lnTo>
                  <a:pt x="508635" y="3150070"/>
                </a:lnTo>
                <a:lnTo>
                  <a:pt x="491959" y="3195345"/>
                </a:lnTo>
                <a:lnTo>
                  <a:pt x="475551" y="3240697"/>
                </a:lnTo>
                <a:lnTo>
                  <a:pt x="459435" y="3286125"/>
                </a:lnTo>
                <a:lnTo>
                  <a:pt x="443598" y="3331629"/>
                </a:lnTo>
                <a:lnTo>
                  <a:pt x="428028" y="3377209"/>
                </a:lnTo>
                <a:lnTo>
                  <a:pt x="412737" y="3422866"/>
                </a:lnTo>
                <a:lnTo>
                  <a:pt x="397738" y="3468586"/>
                </a:lnTo>
                <a:lnTo>
                  <a:pt x="383006" y="3514382"/>
                </a:lnTo>
                <a:lnTo>
                  <a:pt x="368554" y="3560241"/>
                </a:lnTo>
                <a:lnTo>
                  <a:pt x="354368" y="3606165"/>
                </a:lnTo>
                <a:lnTo>
                  <a:pt x="340474" y="3652164"/>
                </a:lnTo>
                <a:lnTo>
                  <a:pt x="326859" y="3698227"/>
                </a:lnTo>
                <a:lnTo>
                  <a:pt x="313512" y="3744353"/>
                </a:lnTo>
                <a:lnTo>
                  <a:pt x="300456" y="3790543"/>
                </a:lnTo>
                <a:lnTo>
                  <a:pt x="287667" y="3836797"/>
                </a:lnTo>
                <a:lnTo>
                  <a:pt x="275158" y="3883101"/>
                </a:lnTo>
                <a:lnTo>
                  <a:pt x="262928" y="3929469"/>
                </a:lnTo>
                <a:lnTo>
                  <a:pt x="250977" y="3975900"/>
                </a:lnTo>
                <a:lnTo>
                  <a:pt x="239306" y="4022382"/>
                </a:lnTo>
                <a:lnTo>
                  <a:pt x="227914" y="4068915"/>
                </a:lnTo>
                <a:lnTo>
                  <a:pt x="216789" y="4115498"/>
                </a:lnTo>
                <a:lnTo>
                  <a:pt x="205955" y="4162145"/>
                </a:lnTo>
                <a:lnTo>
                  <a:pt x="195389" y="4208830"/>
                </a:lnTo>
                <a:lnTo>
                  <a:pt x="185115" y="4255579"/>
                </a:lnTo>
                <a:lnTo>
                  <a:pt x="175107" y="4302366"/>
                </a:lnTo>
                <a:lnTo>
                  <a:pt x="165379" y="4349204"/>
                </a:lnTo>
                <a:lnTo>
                  <a:pt x="155930" y="4396092"/>
                </a:lnTo>
                <a:lnTo>
                  <a:pt x="146748" y="4443006"/>
                </a:lnTo>
                <a:lnTo>
                  <a:pt x="137858" y="4489983"/>
                </a:lnTo>
                <a:lnTo>
                  <a:pt x="129247" y="4536986"/>
                </a:lnTo>
                <a:lnTo>
                  <a:pt x="120904" y="4584039"/>
                </a:lnTo>
                <a:lnTo>
                  <a:pt x="112839" y="4631131"/>
                </a:lnTo>
                <a:lnTo>
                  <a:pt x="105067" y="4678261"/>
                </a:lnTo>
                <a:lnTo>
                  <a:pt x="97561" y="4725416"/>
                </a:lnTo>
                <a:lnTo>
                  <a:pt x="90335" y="4772622"/>
                </a:lnTo>
                <a:lnTo>
                  <a:pt x="83388" y="4819853"/>
                </a:lnTo>
                <a:lnTo>
                  <a:pt x="76708" y="4867110"/>
                </a:lnTo>
                <a:lnTo>
                  <a:pt x="70319" y="4914404"/>
                </a:lnTo>
                <a:lnTo>
                  <a:pt x="64211" y="4961737"/>
                </a:lnTo>
                <a:lnTo>
                  <a:pt x="58369" y="5009083"/>
                </a:lnTo>
                <a:lnTo>
                  <a:pt x="52806" y="5056467"/>
                </a:lnTo>
                <a:lnTo>
                  <a:pt x="47523" y="5103876"/>
                </a:lnTo>
                <a:lnTo>
                  <a:pt x="42532" y="5151298"/>
                </a:lnTo>
                <a:lnTo>
                  <a:pt x="37795" y="5198757"/>
                </a:lnTo>
                <a:lnTo>
                  <a:pt x="33350" y="5246230"/>
                </a:lnTo>
                <a:lnTo>
                  <a:pt x="29184" y="5293715"/>
                </a:lnTo>
                <a:lnTo>
                  <a:pt x="25298" y="5341239"/>
                </a:lnTo>
                <a:lnTo>
                  <a:pt x="21678" y="5388762"/>
                </a:lnTo>
                <a:lnTo>
                  <a:pt x="18351" y="5436311"/>
                </a:lnTo>
                <a:lnTo>
                  <a:pt x="15290" y="5483872"/>
                </a:lnTo>
                <a:lnTo>
                  <a:pt x="12509" y="5531459"/>
                </a:lnTo>
                <a:lnTo>
                  <a:pt x="10007" y="5579046"/>
                </a:lnTo>
                <a:lnTo>
                  <a:pt x="7785" y="5626646"/>
                </a:lnTo>
                <a:lnTo>
                  <a:pt x="5842" y="5674258"/>
                </a:lnTo>
                <a:lnTo>
                  <a:pt x="4165" y="5721870"/>
                </a:lnTo>
                <a:lnTo>
                  <a:pt x="2781" y="5769508"/>
                </a:lnTo>
                <a:lnTo>
                  <a:pt x="1663" y="5817133"/>
                </a:lnTo>
                <a:lnTo>
                  <a:pt x="838" y="5864771"/>
                </a:lnTo>
                <a:lnTo>
                  <a:pt x="279" y="5912409"/>
                </a:lnTo>
                <a:lnTo>
                  <a:pt x="0" y="5960059"/>
                </a:lnTo>
                <a:lnTo>
                  <a:pt x="0" y="6007697"/>
                </a:lnTo>
                <a:lnTo>
                  <a:pt x="279" y="6055334"/>
                </a:lnTo>
                <a:lnTo>
                  <a:pt x="838" y="6102985"/>
                </a:lnTo>
                <a:lnTo>
                  <a:pt x="1663" y="6150622"/>
                </a:lnTo>
                <a:lnTo>
                  <a:pt x="2781" y="6198247"/>
                </a:lnTo>
                <a:lnTo>
                  <a:pt x="4165" y="6245872"/>
                </a:lnTo>
                <a:lnTo>
                  <a:pt x="5842" y="6293497"/>
                </a:lnTo>
                <a:lnTo>
                  <a:pt x="7785" y="6341110"/>
                </a:lnTo>
                <a:lnTo>
                  <a:pt x="10007" y="6388709"/>
                </a:lnTo>
                <a:lnTo>
                  <a:pt x="12509" y="6436296"/>
                </a:lnTo>
                <a:lnTo>
                  <a:pt x="15290" y="6483871"/>
                </a:lnTo>
                <a:lnTo>
                  <a:pt x="18351" y="6531432"/>
                </a:lnTo>
                <a:lnTo>
                  <a:pt x="21678" y="6578981"/>
                </a:lnTo>
                <a:lnTo>
                  <a:pt x="25298" y="6626517"/>
                </a:lnTo>
                <a:lnTo>
                  <a:pt x="29184" y="6674028"/>
                </a:lnTo>
                <a:lnTo>
                  <a:pt x="33350" y="6721526"/>
                </a:lnTo>
                <a:lnTo>
                  <a:pt x="37795" y="6768998"/>
                </a:lnTo>
                <a:lnTo>
                  <a:pt x="42532" y="6816458"/>
                </a:lnTo>
                <a:lnTo>
                  <a:pt x="47523" y="6863880"/>
                </a:lnTo>
                <a:lnTo>
                  <a:pt x="52806" y="6911289"/>
                </a:lnTo>
                <a:lnTo>
                  <a:pt x="58369" y="6958673"/>
                </a:lnTo>
                <a:lnTo>
                  <a:pt x="64211" y="7006018"/>
                </a:lnTo>
                <a:lnTo>
                  <a:pt x="70319" y="7053339"/>
                </a:lnTo>
                <a:lnTo>
                  <a:pt x="76708" y="7100633"/>
                </a:lnTo>
                <a:lnTo>
                  <a:pt x="83388" y="7147903"/>
                </a:lnTo>
                <a:lnTo>
                  <a:pt x="90335" y="7195134"/>
                </a:lnTo>
                <a:lnTo>
                  <a:pt x="97561" y="7242327"/>
                </a:lnTo>
                <a:lnTo>
                  <a:pt x="105067" y="7289495"/>
                </a:lnTo>
                <a:lnTo>
                  <a:pt x="112839" y="7336625"/>
                </a:lnTo>
                <a:lnTo>
                  <a:pt x="120904" y="7383716"/>
                </a:lnTo>
                <a:lnTo>
                  <a:pt x="129247" y="7430757"/>
                </a:lnTo>
                <a:lnTo>
                  <a:pt x="137858" y="7477773"/>
                </a:lnTo>
                <a:lnTo>
                  <a:pt x="146748" y="7524737"/>
                </a:lnTo>
                <a:lnTo>
                  <a:pt x="155930" y="7571664"/>
                </a:lnTo>
                <a:lnTo>
                  <a:pt x="165379" y="7618552"/>
                </a:lnTo>
                <a:lnTo>
                  <a:pt x="175107" y="7665390"/>
                </a:lnTo>
                <a:lnTo>
                  <a:pt x="185115" y="7712176"/>
                </a:lnTo>
                <a:lnTo>
                  <a:pt x="195389" y="7758912"/>
                </a:lnTo>
                <a:lnTo>
                  <a:pt x="205955" y="7805610"/>
                </a:lnTo>
                <a:lnTo>
                  <a:pt x="216789" y="7852245"/>
                </a:lnTo>
                <a:lnTo>
                  <a:pt x="227914" y="7898841"/>
                </a:lnTo>
                <a:lnTo>
                  <a:pt x="239306" y="7945374"/>
                </a:lnTo>
                <a:lnTo>
                  <a:pt x="250977" y="7991856"/>
                </a:lnTo>
                <a:lnTo>
                  <a:pt x="262928" y="8038287"/>
                </a:lnTo>
                <a:lnTo>
                  <a:pt x="275158" y="8084655"/>
                </a:lnTo>
                <a:lnTo>
                  <a:pt x="287667" y="8130959"/>
                </a:lnTo>
                <a:lnTo>
                  <a:pt x="300456" y="8177212"/>
                </a:lnTo>
                <a:lnTo>
                  <a:pt x="313512" y="8223402"/>
                </a:lnTo>
                <a:lnTo>
                  <a:pt x="326859" y="8269529"/>
                </a:lnTo>
                <a:lnTo>
                  <a:pt x="340474" y="8315592"/>
                </a:lnTo>
                <a:lnTo>
                  <a:pt x="354368" y="8361578"/>
                </a:lnTo>
                <a:lnTo>
                  <a:pt x="368554" y="8407514"/>
                </a:lnTo>
                <a:lnTo>
                  <a:pt x="383006" y="8453374"/>
                </a:lnTo>
                <a:lnTo>
                  <a:pt x="397738" y="8499170"/>
                </a:lnTo>
                <a:lnTo>
                  <a:pt x="412737" y="8544890"/>
                </a:lnTo>
                <a:lnTo>
                  <a:pt x="428028" y="8590547"/>
                </a:lnTo>
                <a:lnTo>
                  <a:pt x="443598" y="8636127"/>
                </a:lnTo>
                <a:lnTo>
                  <a:pt x="459435" y="8681631"/>
                </a:lnTo>
                <a:lnTo>
                  <a:pt x="475551" y="8727059"/>
                </a:lnTo>
                <a:lnTo>
                  <a:pt x="491959" y="8772411"/>
                </a:lnTo>
                <a:lnTo>
                  <a:pt x="508635" y="8817686"/>
                </a:lnTo>
                <a:lnTo>
                  <a:pt x="525589" y="8862873"/>
                </a:lnTo>
                <a:lnTo>
                  <a:pt x="542810" y="8907983"/>
                </a:lnTo>
                <a:lnTo>
                  <a:pt x="560324" y="8953017"/>
                </a:lnTo>
                <a:lnTo>
                  <a:pt x="578116" y="8997963"/>
                </a:lnTo>
                <a:lnTo>
                  <a:pt x="596176" y="9042819"/>
                </a:lnTo>
                <a:lnTo>
                  <a:pt x="614527" y="9087599"/>
                </a:lnTo>
                <a:lnTo>
                  <a:pt x="633145" y="9132291"/>
                </a:lnTo>
                <a:lnTo>
                  <a:pt x="652043" y="9176880"/>
                </a:lnTo>
                <a:lnTo>
                  <a:pt x="671220" y="9221394"/>
                </a:lnTo>
                <a:lnTo>
                  <a:pt x="690676" y="9265806"/>
                </a:lnTo>
                <a:lnTo>
                  <a:pt x="710412" y="9310129"/>
                </a:lnTo>
                <a:lnTo>
                  <a:pt x="730427" y="9354363"/>
                </a:lnTo>
                <a:lnTo>
                  <a:pt x="750709" y="9398495"/>
                </a:lnTo>
                <a:lnTo>
                  <a:pt x="771283" y="9442539"/>
                </a:lnTo>
                <a:lnTo>
                  <a:pt x="792124" y="9486481"/>
                </a:lnTo>
                <a:lnTo>
                  <a:pt x="813257" y="9530321"/>
                </a:lnTo>
                <a:lnTo>
                  <a:pt x="834656" y="9574060"/>
                </a:lnTo>
                <a:lnTo>
                  <a:pt x="856335" y="9617697"/>
                </a:lnTo>
                <a:lnTo>
                  <a:pt x="878293" y="9661220"/>
                </a:lnTo>
                <a:lnTo>
                  <a:pt x="900518" y="9704654"/>
                </a:lnTo>
                <a:lnTo>
                  <a:pt x="923036" y="9747974"/>
                </a:lnTo>
                <a:lnTo>
                  <a:pt x="945832" y="9791192"/>
                </a:lnTo>
                <a:lnTo>
                  <a:pt x="968895" y="9834296"/>
                </a:lnTo>
                <a:lnTo>
                  <a:pt x="992238" y="9877298"/>
                </a:lnTo>
                <a:lnTo>
                  <a:pt x="1015873" y="9920186"/>
                </a:lnTo>
                <a:lnTo>
                  <a:pt x="1039774" y="9962959"/>
                </a:lnTo>
                <a:lnTo>
                  <a:pt x="1063955" y="10005619"/>
                </a:lnTo>
                <a:lnTo>
                  <a:pt x="1088415" y="10048164"/>
                </a:lnTo>
                <a:lnTo>
                  <a:pt x="1113142" y="10090594"/>
                </a:lnTo>
                <a:lnTo>
                  <a:pt x="1138161" y="10132898"/>
                </a:lnTo>
                <a:lnTo>
                  <a:pt x="1163459" y="10175088"/>
                </a:lnTo>
                <a:lnTo>
                  <a:pt x="1189024" y="10217163"/>
                </a:lnTo>
                <a:lnTo>
                  <a:pt x="1214869" y="10259111"/>
                </a:lnTo>
                <a:lnTo>
                  <a:pt x="1241005" y="10300932"/>
                </a:lnTo>
                <a:lnTo>
                  <a:pt x="1267409" y="10342639"/>
                </a:lnTo>
                <a:lnTo>
                  <a:pt x="3680676" y="10342639"/>
                </a:lnTo>
                <a:lnTo>
                  <a:pt x="3645192" y="10306240"/>
                </a:lnTo>
                <a:lnTo>
                  <a:pt x="3610076" y="10269614"/>
                </a:lnTo>
                <a:lnTo>
                  <a:pt x="3575316" y="10232784"/>
                </a:lnTo>
                <a:lnTo>
                  <a:pt x="3540912" y="10195750"/>
                </a:lnTo>
                <a:lnTo>
                  <a:pt x="3506863" y="10158489"/>
                </a:lnTo>
                <a:lnTo>
                  <a:pt x="3473170" y="10121024"/>
                </a:lnTo>
                <a:lnTo>
                  <a:pt x="3439845" y="10083355"/>
                </a:lnTo>
                <a:lnTo>
                  <a:pt x="3406864" y="10045484"/>
                </a:lnTo>
                <a:lnTo>
                  <a:pt x="3374237" y="10007422"/>
                </a:lnTo>
                <a:lnTo>
                  <a:pt x="3341979" y="9969144"/>
                </a:lnTo>
                <a:lnTo>
                  <a:pt x="3310064" y="9930676"/>
                </a:lnTo>
                <a:lnTo>
                  <a:pt x="3278517" y="9892017"/>
                </a:lnTo>
                <a:lnTo>
                  <a:pt x="3247313" y="9853155"/>
                </a:lnTo>
                <a:lnTo>
                  <a:pt x="3216478" y="9814115"/>
                </a:lnTo>
                <a:lnTo>
                  <a:pt x="3185998" y="9774872"/>
                </a:lnTo>
                <a:lnTo>
                  <a:pt x="3155873" y="9735452"/>
                </a:lnTo>
                <a:lnTo>
                  <a:pt x="3126105" y="9695853"/>
                </a:lnTo>
                <a:lnTo>
                  <a:pt x="3096691" y="9656064"/>
                </a:lnTo>
                <a:lnTo>
                  <a:pt x="3067634" y="9616097"/>
                </a:lnTo>
                <a:lnTo>
                  <a:pt x="3038932" y="9575952"/>
                </a:lnTo>
                <a:lnTo>
                  <a:pt x="3010585" y="9535630"/>
                </a:lnTo>
                <a:lnTo>
                  <a:pt x="2982607" y="9495142"/>
                </a:lnTo>
                <a:lnTo>
                  <a:pt x="2954972" y="9454477"/>
                </a:lnTo>
                <a:lnTo>
                  <a:pt x="2927693" y="9413646"/>
                </a:lnTo>
                <a:lnTo>
                  <a:pt x="2900781" y="9372651"/>
                </a:lnTo>
                <a:lnTo>
                  <a:pt x="2874226" y="9331490"/>
                </a:lnTo>
                <a:lnTo>
                  <a:pt x="2848013" y="9290164"/>
                </a:lnTo>
                <a:lnTo>
                  <a:pt x="2822168" y="9248686"/>
                </a:lnTo>
                <a:lnTo>
                  <a:pt x="2796679" y="9207043"/>
                </a:lnTo>
                <a:lnTo>
                  <a:pt x="2771546" y="9165247"/>
                </a:lnTo>
                <a:lnTo>
                  <a:pt x="2746768" y="9123299"/>
                </a:lnTo>
                <a:lnTo>
                  <a:pt x="2722346" y="9081198"/>
                </a:lnTo>
                <a:lnTo>
                  <a:pt x="2698280" y="9038946"/>
                </a:lnTo>
                <a:lnTo>
                  <a:pt x="2674569" y="8996553"/>
                </a:lnTo>
                <a:lnTo>
                  <a:pt x="2651214" y="8954021"/>
                </a:lnTo>
                <a:lnTo>
                  <a:pt x="2628227" y="8911336"/>
                </a:lnTo>
                <a:lnTo>
                  <a:pt x="2605582" y="8868512"/>
                </a:lnTo>
                <a:lnTo>
                  <a:pt x="2583294" y="8825547"/>
                </a:lnTo>
                <a:lnTo>
                  <a:pt x="2561374" y="8782456"/>
                </a:lnTo>
                <a:lnTo>
                  <a:pt x="2539809" y="8739226"/>
                </a:lnTo>
                <a:lnTo>
                  <a:pt x="2518587" y="8695868"/>
                </a:lnTo>
                <a:lnTo>
                  <a:pt x="2497734" y="8652370"/>
                </a:lnTo>
                <a:lnTo>
                  <a:pt x="2477236" y="8608758"/>
                </a:lnTo>
                <a:lnTo>
                  <a:pt x="2457094" y="8565020"/>
                </a:lnTo>
                <a:lnTo>
                  <a:pt x="2437307" y="8521154"/>
                </a:lnTo>
                <a:lnTo>
                  <a:pt x="2417876" y="8477161"/>
                </a:lnTo>
                <a:lnTo>
                  <a:pt x="2398801" y="8433067"/>
                </a:lnTo>
                <a:lnTo>
                  <a:pt x="2380081" y="8388845"/>
                </a:lnTo>
                <a:lnTo>
                  <a:pt x="2361717" y="8344509"/>
                </a:lnTo>
                <a:lnTo>
                  <a:pt x="2343721" y="8300059"/>
                </a:lnTo>
                <a:lnTo>
                  <a:pt x="2326068" y="8255508"/>
                </a:lnTo>
                <a:lnTo>
                  <a:pt x="2308783" y="8210855"/>
                </a:lnTo>
                <a:lnTo>
                  <a:pt x="2291842" y="8166087"/>
                </a:lnTo>
                <a:lnTo>
                  <a:pt x="2275268" y="8121218"/>
                </a:lnTo>
                <a:lnTo>
                  <a:pt x="2259038" y="8076247"/>
                </a:lnTo>
                <a:lnTo>
                  <a:pt x="2243175" y="8031175"/>
                </a:lnTo>
                <a:lnTo>
                  <a:pt x="2227669" y="7986014"/>
                </a:lnTo>
                <a:lnTo>
                  <a:pt x="2212517" y="7940751"/>
                </a:lnTo>
                <a:lnTo>
                  <a:pt x="2197722" y="7895399"/>
                </a:lnTo>
                <a:lnTo>
                  <a:pt x="2183282" y="7849959"/>
                </a:lnTo>
                <a:lnTo>
                  <a:pt x="2169198" y="7804429"/>
                </a:lnTo>
                <a:lnTo>
                  <a:pt x="2155469" y="7758824"/>
                </a:lnTo>
                <a:lnTo>
                  <a:pt x="2142109" y="7713129"/>
                </a:lnTo>
                <a:lnTo>
                  <a:pt x="2129091" y="7667345"/>
                </a:lnTo>
                <a:lnTo>
                  <a:pt x="2116429" y="7621486"/>
                </a:lnTo>
                <a:lnTo>
                  <a:pt x="2104136" y="7575563"/>
                </a:lnTo>
                <a:lnTo>
                  <a:pt x="2092198" y="7529550"/>
                </a:lnTo>
                <a:lnTo>
                  <a:pt x="2080602" y="7483475"/>
                </a:lnTo>
                <a:lnTo>
                  <a:pt x="2069376" y="7437323"/>
                </a:lnTo>
                <a:lnTo>
                  <a:pt x="2058504" y="7391108"/>
                </a:lnTo>
                <a:lnTo>
                  <a:pt x="2047989" y="7344816"/>
                </a:lnTo>
                <a:lnTo>
                  <a:pt x="2037816" y="7298474"/>
                </a:lnTo>
                <a:lnTo>
                  <a:pt x="2028012" y="7252068"/>
                </a:lnTo>
                <a:lnTo>
                  <a:pt x="2018576" y="7205599"/>
                </a:lnTo>
                <a:lnTo>
                  <a:pt x="2009482" y="7159079"/>
                </a:lnTo>
                <a:lnTo>
                  <a:pt x="2000745" y="7112495"/>
                </a:lnTo>
                <a:lnTo>
                  <a:pt x="1992363" y="7065861"/>
                </a:lnTo>
                <a:lnTo>
                  <a:pt x="1984349" y="7019176"/>
                </a:lnTo>
                <a:lnTo>
                  <a:pt x="1976678" y="6972452"/>
                </a:lnTo>
                <a:lnTo>
                  <a:pt x="1969376" y="6925678"/>
                </a:lnTo>
                <a:lnTo>
                  <a:pt x="1962416" y="6878853"/>
                </a:lnTo>
                <a:lnTo>
                  <a:pt x="1955825" y="6831990"/>
                </a:lnTo>
                <a:lnTo>
                  <a:pt x="1949577" y="6785089"/>
                </a:lnTo>
                <a:lnTo>
                  <a:pt x="1943696" y="6738163"/>
                </a:lnTo>
                <a:lnTo>
                  <a:pt x="1938172" y="6691185"/>
                </a:lnTo>
                <a:lnTo>
                  <a:pt x="1933003" y="6644183"/>
                </a:lnTo>
                <a:lnTo>
                  <a:pt x="1928190" y="6597142"/>
                </a:lnTo>
                <a:lnTo>
                  <a:pt x="1923732" y="6550076"/>
                </a:lnTo>
                <a:lnTo>
                  <a:pt x="1919630" y="6502984"/>
                </a:lnTo>
                <a:lnTo>
                  <a:pt x="1915896" y="6455867"/>
                </a:lnTo>
                <a:lnTo>
                  <a:pt x="1912505" y="6408737"/>
                </a:lnTo>
                <a:lnTo>
                  <a:pt x="1909470" y="6361582"/>
                </a:lnTo>
                <a:lnTo>
                  <a:pt x="1906803" y="6314402"/>
                </a:lnTo>
                <a:lnTo>
                  <a:pt x="1904479" y="6267221"/>
                </a:lnTo>
                <a:lnTo>
                  <a:pt x="1902523" y="6220015"/>
                </a:lnTo>
                <a:lnTo>
                  <a:pt x="1900923" y="6172797"/>
                </a:lnTo>
                <a:lnTo>
                  <a:pt x="1899666" y="6125578"/>
                </a:lnTo>
                <a:lnTo>
                  <a:pt x="1898777" y="6078347"/>
                </a:lnTo>
                <a:lnTo>
                  <a:pt x="1898243" y="6031115"/>
                </a:lnTo>
                <a:lnTo>
                  <a:pt x="1898065" y="5983884"/>
                </a:lnTo>
                <a:lnTo>
                  <a:pt x="1898243" y="5936640"/>
                </a:lnTo>
                <a:lnTo>
                  <a:pt x="1898777" y="5889409"/>
                </a:lnTo>
                <a:lnTo>
                  <a:pt x="1899666" y="5842178"/>
                </a:lnTo>
                <a:lnTo>
                  <a:pt x="1900923" y="5794959"/>
                </a:lnTo>
                <a:lnTo>
                  <a:pt x="1902523" y="5747740"/>
                </a:lnTo>
                <a:lnTo>
                  <a:pt x="1904479" y="5700547"/>
                </a:lnTo>
                <a:lnTo>
                  <a:pt x="1906803" y="5653354"/>
                </a:lnTo>
                <a:lnTo>
                  <a:pt x="1909470" y="5606186"/>
                </a:lnTo>
                <a:lnTo>
                  <a:pt x="1912505" y="5559018"/>
                </a:lnTo>
                <a:lnTo>
                  <a:pt x="1915896" y="5511889"/>
                </a:lnTo>
                <a:lnTo>
                  <a:pt x="1919630" y="5464772"/>
                </a:lnTo>
                <a:lnTo>
                  <a:pt x="1923732" y="5417680"/>
                </a:lnTo>
                <a:lnTo>
                  <a:pt x="1928190" y="5370614"/>
                </a:lnTo>
                <a:lnTo>
                  <a:pt x="1933003" y="5323586"/>
                </a:lnTo>
                <a:lnTo>
                  <a:pt x="1938172" y="5276570"/>
                </a:lnTo>
                <a:lnTo>
                  <a:pt x="1943696" y="5229606"/>
                </a:lnTo>
                <a:lnTo>
                  <a:pt x="1949577" y="5182667"/>
                </a:lnTo>
                <a:lnTo>
                  <a:pt x="1955825" y="5135765"/>
                </a:lnTo>
                <a:lnTo>
                  <a:pt x="1962416" y="5088902"/>
                </a:lnTo>
                <a:lnTo>
                  <a:pt x="1969376" y="5042078"/>
                </a:lnTo>
                <a:lnTo>
                  <a:pt x="1976678" y="4995303"/>
                </a:lnTo>
                <a:lnTo>
                  <a:pt x="1984349" y="4948580"/>
                </a:lnTo>
                <a:lnTo>
                  <a:pt x="1992363" y="4901895"/>
                </a:lnTo>
                <a:lnTo>
                  <a:pt x="2000745" y="4855261"/>
                </a:lnTo>
                <a:lnTo>
                  <a:pt x="2009482" y="4808690"/>
                </a:lnTo>
                <a:lnTo>
                  <a:pt x="2018576" y="4762157"/>
                </a:lnTo>
                <a:lnTo>
                  <a:pt x="2028012" y="4715700"/>
                </a:lnTo>
                <a:lnTo>
                  <a:pt x="2037816" y="4669282"/>
                </a:lnTo>
                <a:lnTo>
                  <a:pt x="2047989" y="4622939"/>
                </a:lnTo>
                <a:lnTo>
                  <a:pt x="2058504" y="4576661"/>
                </a:lnTo>
                <a:lnTo>
                  <a:pt x="2069376" y="4530445"/>
                </a:lnTo>
                <a:lnTo>
                  <a:pt x="2080602" y="4484294"/>
                </a:lnTo>
                <a:lnTo>
                  <a:pt x="2092198" y="4438205"/>
                </a:lnTo>
                <a:lnTo>
                  <a:pt x="2104136" y="4392206"/>
                </a:lnTo>
                <a:lnTo>
                  <a:pt x="2116429" y="4346270"/>
                </a:lnTo>
                <a:lnTo>
                  <a:pt x="2129091" y="4300410"/>
                </a:lnTo>
                <a:lnTo>
                  <a:pt x="2142109" y="4254639"/>
                </a:lnTo>
                <a:lnTo>
                  <a:pt x="2155469" y="4208945"/>
                </a:lnTo>
                <a:lnTo>
                  <a:pt x="2169198" y="4163326"/>
                </a:lnTo>
                <a:lnTo>
                  <a:pt x="2183282" y="4117797"/>
                </a:lnTo>
                <a:lnTo>
                  <a:pt x="2197722" y="4072356"/>
                </a:lnTo>
                <a:lnTo>
                  <a:pt x="2212517" y="4027005"/>
                </a:lnTo>
                <a:lnTo>
                  <a:pt x="2227669" y="3981742"/>
                </a:lnTo>
                <a:lnTo>
                  <a:pt x="2243175" y="3936581"/>
                </a:lnTo>
                <a:lnTo>
                  <a:pt x="2259038" y="3891508"/>
                </a:lnTo>
                <a:lnTo>
                  <a:pt x="2275268" y="3846550"/>
                </a:lnTo>
                <a:lnTo>
                  <a:pt x="2291842" y="3801681"/>
                </a:lnTo>
                <a:lnTo>
                  <a:pt x="2308783" y="3756914"/>
                </a:lnTo>
                <a:lnTo>
                  <a:pt x="2326068" y="3712248"/>
                </a:lnTo>
                <a:lnTo>
                  <a:pt x="2343721" y="3667696"/>
                </a:lnTo>
                <a:lnTo>
                  <a:pt x="2361717" y="3623246"/>
                </a:lnTo>
                <a:lnTo>
                  <a:pt x="2380081" y="3578910"/>
                </a:lnTo>
                <a:lnTo>
                  <a:pt x="2398801" y="3534702"/>
                </a:lnTo>
                <a:lnTo>
                  <a:pt x="2417876" y="3490595"/>
                </a:lnTo>
                <a:lnTo>
                  <a:pt x="2437307" y="3446615"/>
                </a:lnTo>
                <a:lnTo>
                  <a:pt x="2457094" y="3402749"/>
                </a:lnTo>
                <a:lnTo>
                  <a:pt x="2477236" y="3358997"/>
                </a:lnTo>
                <a:lnTo>
                  <a:pt x="2497734" y="3315385"/>
                </a:lnTo>
                <a:lnTo>
                  <a:pt x="2518587" y="3271901"/>
                </a:lnTo>
                <a:lnTo>
                  <a:pt x="2539809" y="3228530"/>
                </a:lnTo>
                <a:lnTo>
                  <a:pt x="2561374" y="3185299"/>
                </a:lnTo>
                <a:lnTo>
                  <a:pt x="2583294" y="3142208"/>
                </a:lnTo>
                <a:lnTo>
                  <a:pt x="2605582" y="3099244"/>
                </a:lnTo>
                <a:lnTo>
                  <a:pt x="2628227" y="3056420"/>
                </a:lnTo>
                <a:lnTo>
                  <a:pt x="2651214" y="3013748"/>
                </a:lnTo>
                <a:lnTo>
                  <a:pt x="2674569" y="2971203"/>
                </a:lnTo>
                <a:lnTo>
                  <a:pt x="2698280" y="2928810"/>
                </a:lnTo>
                <a:lnTo>
                  <a:pt x="2722346" y="2886557"/>
                </a:lnTo>
                <a:lnTo>
                  <a:pt x="2746768" y="2844457"/>
                </a:lnTo>
                <a:lnTo>
                  <a:pt x="2771546" y="2802509"/>
                </a:lnTo>
                <a:lnTo>
                  <a:pt x="2796679" y="2760713"/>
                </a:lnTo>
                <a:lnTo>
                  <a:pt x="2822168" y="2719070"/>
                </a:lnTo>
                <a:lnTo>
                  <a:pt x="2848013" y="2677591"/>
                </a:lnTo>
                <a:lnTo>
                  <a:pt x="2874226" y="2636266"/>
                </a:lnTo>
                <a:lnTo>
                  <a:pt x="2900781" y="2595105"/>
                </a:lnTo>
                <a:lnTo>
                  <a:pt x="2927693" y="2554109"/>
                </a:lnTo>
                <a:lnTo>
                  <a:pt x="2954972" y="2513279"/>
                </a:lnTo>
                <a:lnTo>
                  <a:pt x="2982607" y="2472613"/>
                </a:lnTo>
                <a:lnTo>
                  <a:pt x="3010585" y="2432126"/>
                </a:lnTo>
                <a:lnTo>
                  <a:pt x="3038932" y="2391803"/>
                </a:lnTo>
                <a:lnTo>
                  <a:pt x="3067634" y="2351659"/>
                </a:lnTo>
                <a:lnTo>
                  <a:pt x="3096691" y="2311692"/>
                </a:lnTo>
                <a:lnTo>
                  <a:pt x="3126105" y="2271915"/>
                </a:lnTo>
                <a:lnTo>
                  <a:pt x="3155873" y="2232304"/>
                </a:lnTo>
                <a:lnTo>
                  <a:pt x="3185998" y="2192883"/>
                </a:lnTo>
                <a:lnTo>
                  <a:pt x="3216478" y="2153653"/>
                </a:lnTo>
                <a:lnTo>
                  <a:pt x="3247313" y="2114600"/>
                </a:lnTo>
                <a:lnTo>
                  <a:pt x="3278517" y="2075751"/>
                </a:lnTo>
                <a:lnTo>
                  <a:pt x="3310064" y="2037080"/>
                </a:lnTo>
                <a:lnTo>
                  <a:pt x="3341979" y="1998611"/>
                </a:lnTo>
                <a:lnTo>
                  <a:pt x="3374237" y="1960346"/>
                </a:lnTo>
                <a:lnTo>
                  <a:pt x="3406864" y="1922272"/>
                </a:lnTo>
                <a:lnTo>
                  <a:pt x="3439845" y="1884400"/>
                </a:lnTo>
                <a:lnTo>
                  <a:pt x="3473170" y="1846732"/>
                </a:lnTo>
                <a:lnTo>
                  <a:pt x="3506863" y="1809267"/>
                </a:lnTo>
                <a:lnTo>
                  <a:pt x="3540912" y="1772018"/>
                </a:lnTo>
                <a:lnTo>
                  <a:pt x="3575316" y="1734972"/>
                </a:lnTo>
                <a:lnTo>
                  <a:pt x="3610076" y="1698142"/>
                </a:lnTo>
                <a:lnTo>
                  <a:pt x="3645192" y="1661528"/>
                </a:lnTo>
                <a:lnTo>
                  <a:pt x="3680676" y="1625117"/>
                </a:lnTo>
                <a:close/>
              </a:path>
              <a:path w="13309600" h="11308715">
                <a:moveTo>
                  <a:pt x="4899761" y="11308550"/>
                </a:moveTo>
                <a:lnTo>
                  <a:pt x="4854041" y="11280610"/>
                </a:lnTo>
                <a:lnTo>
                  <a:pt x="4812563" y="11254765"/>
                </a:lnTo>
                <a:lnTo>
                  <a:pt x="4771237" y="11228565"/>
                </a:lnTo>
                <a:lnTo>
                  <a:pt x="4730077" y="11201997"/>
                </a:lnTo>
                <a:lnTo>
                  <a:pt x="4689068" y="11175086"/>
                </a:lnTo>
                <a:lnTo>
                  <a:pt x="4648238" y="11147806"/>
                </a:lnTo>
                <a:lnTo>
                  <a:pt x="4607572" y="11120184"/>
                </a:lnTo>
                <a:lnTo>
                  <a:pt x="4567085" y="11092193"/>
                </a:lnTo>
                <a:lnTo>
                  <a:pt x="4526762" y="11063859"/>
                </a:lnTo>
                <a:lnTo>
                  <a:pt x="4486618" y="11035157"/>
                </a:lnTo>
                <a:lnTo>
                  <a:pt x="4446651" y="11006099"/>
                </a:lnTo>
                <a:lnTo>
                  <a:pt x="4406874" y="10976686"/>
                </a:lnTo>
                <a:lnTo>
                  <a:pt x="4367263" y="10946917"/>
                </a:lnTo>
                <a:lnTo>
                  <a:pt x="4327842" y="10916793"/>
                </a:lnTo>
                <a:lnTo>
                  <a:pt x="4288599" y="10886313"/>
                </a:lnTo>
                <a:lnTo>
                  <a:pt x="4249559" y="10855477"/>
                </a:lnTo>
                <a:lnTo>
                  <a:pt x="4210697" y="10824286"/>
                </a:lnTo>
                <a:lnTo>
                  <a:pt x="4172039" y="10792727"/>
                </a:lnTo>
                <a:lnTo>
                  <a:pt x="4133558" y="10760824"/>
                </a:lnTo>
                <a:lnTo>
                  <a:pt x="4095292" y="10728566"/>
                </a:lnTo>
                <a:lnTo>
                  <a:pt x="4057218" y="10695940"/>
                </a:lnTo>
                <a:lnTo>
                  <a:pt x="4019346" y="10662971"/>
                </a:lnTo>
                <a:lnTo>
                  <a:pt x="3981678" y="10629633"/>
                </a:lnTo>
                <a:lnTo>
                  <a:pt x="3944213" y="10595940"/>
                </a:lnTo>
                <a:lnTo>
                  <a:pt x="3906951" y="10561892"/>
                </a:lnTo>
                <a:lnTo>
                  <a:pt x="3869906" y="10527487"/>
                </a:lnTo>
                <a:lnTo>
                  <a:pt x="3833076" y="10492727"/>
                </a:lnTo>
                <a:lnTo>
                  <a:pt x="3796461" y="10457612"/>
                </a:lnTo>
                <a:lnTo>
                  <a:pt x="3760063" y="10422141"/>
                </a:lnTo>
                <a:lnTo>
                  <a:pt x="3760063" y="11308550"/>
                </a:lnTo>
                <a:lnTo>
                  <a:pt x="4899761" y="11308550"/>
                </a:lnTo>
                <a:close/>
              </a:path>
              <a:path w="13309600" h="11308715">
                <a:moveTo>
                  <a:pt x="6414541" y="0"/>
                </a:moveTo>
                <a:lnTo>
                  <a:pt x="3760114" y="0"/>
                </a:lnTo>
                <a:lnTo>
                  <a:pt x="3760114" y="1545628"/>
                </a:lnTo>
                <a:lnTo>
                  <a:pt x="3796512" y="1510144"/>
                </a:lnTo>
                <a:lnTo>
                  <a:pt x="3833126" y="1475028"/>
                </a:lnTo>
                <a:lnTo>
                  <a:pt x="3869956" y="1440268"/>
                </a:lnTo>
                <a:lnTo>
                  <a:pt x="3907002" y="1405864"/>
                </a:lnTo>
                <a:lnTo>
                  <a:pt x="3944264" y="1371815"/>
                </a:lnTo>
                <a:lnTo>
                  <a:pt x="3981716" y="1338122"/>
                </a:lnTo>
                <a:lnTo>
                  <a:pt x="4019385" y="1304798"/>
                </a:lnTo>
                <a:lnTo>
                  <a:pt x="4057256" y="1271816"/>
                </a:lnTo>
                <a:lnTo>
                  <a:pt x="4095331" y="1239189"/>
                </a:lnTo>
                <a:lnTo>
                  <a:pt x="4133608" y="1206931"/>
                </a:lnTo>
                <a:lnTo>
                  <a:pt x="4172077" y="1175016"/>
                </a:lnTo>
                <a:lnTo>
                  <a:pt x="4210735" y="1143469"/>
                </a:lnTo>
                <a:lnTo>
                  <a:pt x="4249598" y="1112278"/>
                </a:lnTo>
                <a:lnTo>
                  <a:pt x="4288637" y="1081430"/>
                </a:lnTo>
                <a:lnTo>
                  <a:pt x="4327868" y="1050950"/>
                </a:lnTo>
                <a:lnTo>
                  <a:pt x="4367288" y="1020826"/>
                </a:lnTo>
                <a:lnTo>
                  <a:pt x="4406900" y="991057"/>
                </a:lnTo>
                <a:lnTo>
                  <a:pt x="4446689" y="961644"/>
                </a:lnTo>
                <a:lnTo>
                  <a:pt x="4486656" y="932586"/>
                </a:lnTo>
                <a:lnTo>
                  <a:pt x="4526788" y="903897"/>
                </a:lnTo>
                <a:lnTo>
                  <a:pt x="4567110" y="875550"/>
                </a:lnTo>
                <a:lnTo>
                  <a:pt x="4607598" y="847559"/>
                </a:lnTo>
                <a:lnTo>
                  <a:pt x="4648263" y="819937"/>
                </a:lnTo>
                <a:lnTo>
                  <a:pt x="4689094" y="792657"/>
                </a:lnTo>
                <a:lnTo>
                  <a:pt x="4730089" y="765746"/>
                </a:lnTo>
                <a:lnTo>
                  <a:pt x="4771250" y="739178"/>
                </a:lnTo>
                <a:lnTo>
                  <a:pt x="4812576" y="712978"/>
                </a:lnTo>
                <a:lnTo>
                  <a:pt x="4854054" y="687133"/>
                </a:lnTo>
                <a:lnTo>
                  <a:pt x="4895697" y="661644"/>
                </a:lnTo>
                <a:lnTo>
                  <a:pt x="4937493" y="636498"/>
                </a:lnTo>
                <a:lnTo>
                  <a:pt x="4979441" y="611720"/>
                </a:lnTo>
                <a:lnTo>
                  <a:pt x="5021542" y="587311"/>
                </a:lnTo>
                <a:lnTo>
                  <a:pt x="5063795" y="563245"/>
                </a:lnTo>
                <a:lnTo>
                  <a:pt x="5106187" y="539534"/>
                </a:lnTo>
                <a:lnTo>
                  <a:pt x="5148732" y="516178"/>
                </a:lnTo>
                <a:lnTo>
                  <a:pt x="5191417" y="493191"/>
                </a:lnTo>
                <a:lnTo>
                  <a:pt x="5234229" y="470547"/>
                </a:lnTo>
                <a:lnTo>
                  <a:pt x="5277193" y="448259"/>
                </a:lnTo>
                <a:lnTo>
                  <a:pt x="5320296" y="426339"/>
                </a:lnTo>
                <a:lnTo>
                  <a:pt x="5363515" y="404774"/>
                </a:lnTo>
                <a:lnTo>
                  <a:pt x="5406885" y="383552"/>
                </a:lnTo>
                <a:lnTo>
                  <a:pt x="5450370" y="362699"/>
                </a:lnTo>
                <a:lnTo>
                  <a:pt x="5493994" y="342201"/>
                </a:lnTo>
                <a:lnTo>
                  <a:pt x="5537733" y="322059"/>
                </a:lnTo>
                <a:lnTo>
                  <a:pt x="5581599" y="302272"/>
                </a:lnTo>
                <a:lnTo>
                  <a:pt x="5625579" y="282841"/>
                </a:lnTo>
                <a:lnTo>
                  <a:pt x="5669686" y="263766"/>
                </a:lnTo>
                <a:lnTo>
                  <a:pt x="5713908" y="245059"/>
                </a:lnTo>
                <a:lnTo>
                  <a:pt x="5758231" y="226695"/>
                </a:lnTo>
                <a:lnTo>
                  <a:pt x="5802681" y="208686"/>
                </a:lnTo>
                <a:lnTo>
                  <a:pt x="5847232" y="191046"/>
                </a:lnTo>
                <a:lnTo>
                  <a:pt x="5891898" y="173748"/>
                </a:lnTo>
                <a:lnTo>
                  <a:pt x="5936666" y="156819"/>
                </a:lnTo>
                <a:lnTo>
                  <a:pt x="5981535" y="140246"/>
                </a:lnTo>
                <a:lnTo>
                  <a:pt x="6026505" y="124015"/>
                </a:lnTo>
                <a:lnTo>
                  <a:pt x="6071565" y="108153"/>
                </a:lnTo>
                <a:lnTo>
                  <a:pt x="6116739" y="92646"/>
                </a:lnTo>
                <a:lnTo>
                  <a:pt x="6161989" y="77495"/>
                </a:lnTo>
                <a:lnTo>
                  <a:pt x="6207341" y="62699"/>
                </a:lnTo>
                <a:lnTo>
                  <a:pt x="6252781" y="48260"/>
                </a:lnTo>
                <a:lnTo>
                  <a:pt x="6298311" y="34175"/>
                </a:lnTo>
                <a:lnTo>
                  <a:pt x="6343929" y="20459"/>
                </a:lnTo>
                <a:lnTo>
                  <a:pt x="6389624" y="7086"/>
                </a:lnTo>
                <a:lnTo>
                  <a:pt x="6414541" y="0"/>
                </a:lnTo>
                <a:close/>
              </a:path>
              <a:path w="13309600" h="11308715">
                <a:moveTo>
                  <a:pt x="12477674" y="10422141"/>
                </a:moveTo>
                <a:lnTo>
                  <a:pt x="12441276" y="10457612"/>
                </a:lnTo>
                <a:lnTo>
                  <a:pt x="12404662" y="10492727"/>
                </a:lnTo>
                <a:lnTo>
                  <a:pt x="12367819" y="10527487"/>
                </a:lnTo>
                <a:lnTo>
                  <a:pt x="12330773" y="10561892"/>
                </a:lnTo>
                <a:lnTo>
                  <a:pt x="12293524" y="10595940"/>
                </a:lnTo>
                <a:lnTo>
                  <a:pt x="12256059" y="10629633"/>
                </a:lnTo>
                <a:lnTo>
                  <a:pt x="12218391" y="10662971"/>
                </a:lnTo>
                <a:lnTo>
                  <a:pt x="12180519" y="10695940"/>
                </a:lnTo>
                <a:lnTo>
                  <a:pt x="12142445" y="10728566"/>
                </a:lnTo>
                <a:lnTo>
                  <a:pt x="12104167" y="10760824"/>
                </a:lnTo>
                <a:lnTo>
                  <a:pt x="12065699" y="10792727"/>
                </a:lnTo>
                <a:lnTo>
                  <a:pt x="12027040" y="10824286"/>
                </a:lnTo>
                <a:lnTo>
                  <a:pt x="11988178" y="10855477"/>
                </a:lnTo>
                <a:lnTo>
                  <a:pt x="11949125" y="10886313"/>
                </a:lnTo>
                <a:lnTo>
                  <a:pt x="11909895" y="10916793"/>
                </a:lnTo>
                <a:lnTo>
                  <a:pt x="11870474" y="10946917"/>
                </a:lnTo>
                <a:lnTo>
                  <a:pt x="11830863" y="10976686"/>
                </a:lnTo>
                <a:lnTo>
                  <a:pt x="11791074" y="11006099"/>
                </a:lnTo>
                <a:lnTo>
                  <a:pt x="11751107" y="11035157"/>
                </a:lnTo>
                <a:lnTo>
                  <a:pt x="11710962" y="11063859"/>
                </a:lnTo>
                <a:lnTo>
                  <a:pt x="11670652" y="11092193"/>
                </a:lnTo>
                <a:lnTo>
                  <a:pt x="11630152" y="11120184"/>
                </a:lnTo>
                <a:lnTo>
                  <a:pt x="11589487" y="11147806"/>
                </a:lnTo>
                <a:lnTo>
                  <a:pt x="11548656" y="11175086"/>
                </a:lnTo>
                <a:lnTo>
                  <a:pt x="11507661" y="11201997"/>
                </a:lnTo>
                <a:lnTo>
                  <a:pt x="11466500" y="11228565"/>
                </a:lnTo>
                <a:lnTo>
                  <a:pt x="11425174" y="11254765"/>
                </a:lnTo>
                <a:lnTo>
                  <a:pt x="11383696" y="11280610"/>
                </a:lnTo>
                <a:lnTo>
                  <a:pt x="11342053" y="11306099"/>
                </a:lnTo>
                <a:lnTo>
                  <a:pt x="11337963" y="11308550"/>
                </a:lnTo>
                <a:lnTo>
                  <a:pt x="12477674" y="11308550"/>
                </a:lnTo>
                <a:lnTo>
                  <a:pt x="12477674" y="10422141"/>
                </a:lnTo>
                <a:close/>
              </a:path>
              <a:path w="13309600" h="11308715">
                <a:moveTo>
                  <a:pt x="12477725" y="0"/>
                </a:moveTo>
                <a:lnTo>
                  <a:pt x="9823132" y="0"/>
                </a:lnTo>
                <a:lnTo>
                  <a:pt x="9848139" y="7112"/>
                </a:lnTo>
                <a:lnTo>
                  <a:pt x="9893846" y="20485"/>
                </a:lnTo>
                <a:lnTo>
                  <a:pt x="9939452" y="34201"/>
                </a:lnTo>
                <a:lnTo>
                  <a:pt x="9984981" y="48285"/>
                </a:lnTo>
                <a:lnTo>
                  <a:pt x="10030422" y="62725"/>
                </a:lnTo>
                <a:lnTo>
                  <a:pt x="10075774" y="77520"/>
                </a:lnTo>
                <a:lnTo>
                  <a:pt x="10121036" y="92671"/>
                </a:lnTo>
                <a:lnTo>
                  <a:pt x="10166198" y="108178"/>
                </a:lnTo>
                <a:lnTo>
                  <a:pt x="10211270" y="124040"/>
                </a:lnTo>
                <a:lnTo>
                  <a:pt x="10256241" y="140271"/>
                </a:lnTo>
                <a:lnTo>
                  <a:pt x="10301110" y="156845"/>
                </a:lnTo>
                <a:lnTo>
                  <a:pt x="10345877" y="173786"/>
                </a:lnTo>
                <a:lnTo>
                  <a:pt x="10390543" y="191071"/>
                </a:lnTo>
                <a:lnTo>
                  <a:pt x="10435095" y="208724"/>
                </a:lnTo>
                <a:lnTo>
                  <a:pt x="10479545" y="226720"/>
                </a:lnTo>
                <a:lnTo>
                  <a:pt x="10523880" y="245084"/>
                </a:lnTo>
                <a:lnTo>
                  <a:pt x="10568089" y="263804"/>
                </a:lnTo>
                <a:lnTo>
                  <a:pt x="10612196" y="282879"/>
                </a:lnTo>
                <a:lnTo>
                  <a:pt x="10656189" y="302298"/>
                </a:lnTo>
                <a:lnTo>
                  <a:pt x="10700055" y="322084"/>
                </a:lnTo>
                <a:lnTo>
                  <a:pt x="10743794" y="342226"/>
                </a:lnTo>
                <a:lnTo>
                  <a:pt x="10787405" y="362737"/>
                </a:lnTo>
                <a:lnTo>
                  <a:pt x="10830903" y="383590"/>
                </a:lnTo>
                <a:lnTo>
                  <a:pt x="10874261" y="404799"/>
                </a:lnTo>
                <a:lnTo>
                  <a:pt x="10917492" y="426364"/>
                </a:lnTo>
                <a:lnTo>
                  <a:pt x="10960595" y="448297"/>
                </a:lnTo>
                <a:lnTo>
                  <a:pt x="11003547" y="470573"/>
                </a:lnTo>
                <a:lnTo>
                  <a:pt x="11046371" y="493217"/>
                </a:lnTo>
                <a:lnTo>
                  <a:pt x="11089056" y="516204"/>
                </a:lnTo>
                <a:lnTo>
                  <a:pt x="11131601" y="539559"/>
                </a:lnTo>
                <a:lnTo>
                  <a:pt x="11173993" y="563270"/>
                </a:lnTo>
                <a:lnTo>
                  <a:pt x="11216246" y="587336"/>
                </a:lnTo>
                <a:lnTo>
                  <a:pt x="11258347" y="611759"/>
                </a:lnTo>
                <a:lnTo>
                  <a:pt x="11300295" y="636536"/>
                </a:lnTo>
                <a:lnTo>
                  <a:pt x="11342091" y="661670"/>
                </a:lnTo>
                <a:lnTo>
                  <a:pt x="11383734" y="687158"/>
                </a:lnTo>
                <a:lnTo>
                  <a:pt x="11425225" y="713003"/>
                </a:lnTo>
                <a:lnTo>
                  <a:pt x="11466551" y="739203"/>
                </a:lnTo>
                <a:lnTo>
                  <a:pt x="11507711" y="765771"/>
                </a:lnTo>
                <a:lnTo>
                  <a:pt x="11548707" y="792683"/>
                </a:lnTo>
                <a:lnTo>
                  <a:pt x="11589537" y="819950"/>
                </a:lnTo>
                <a:lnTo>
                  <a:pt x="11630203" y="847585"/>
                </a:lnTo>
                <a:lnTo>
                  <a:pt x="11670690" y="875576"/>
                </a:lnTo>
                <a:lnTo>
                  <a:pt x="11711013" y="903909"/>
                </a:lnTo>
                <a:lnTo>
                  <a:pt x="11751158" y="932611"/>
                </a:lnTo>
                <a:lnTo>
                  <a:pt x="11791125" y="961669"/>
                </a:lnTo>
                <a:lnTo>
                  <a:pt x="11830914" y="991082"/>
                </a:lnTo>
                <a:lnTo>
                  <a:pt x="11870525" y="1020851"/>
                </a:lnTo>
                <a:lnTo>
                  <a:pt x="11909946" y="1050975"/>
                </a:lnTo>
                <a:lnTo>
                  <a:pt x="11949176" y="1081455"/>
                </a:lnTo>
                <a:lnTo>
                  <a:pt x="11988229" y="1112291"/>
                </a:lnTo>
                <a:lnTo>
                  <a:pt x="12027078" y="1143482"/>
                </a:lnTo>
                <a:lnTo>
                  <a:pt x="12065749" y="1175042"/>
                </a:lnTo>
                <a:lnTo>
                  <a:pt x="12104218" y="1206944"/>
                </a:lnTo>
                <a:lnTo>
                  <a:pt x="12142495" y="1239202"/>
                </a:lnTo>
                <a:lnTo>
                  <a:pt x="12180570" y="1271828"/>
                </a:lnTo>
                <a:lnTo>
                  <a:pt x="12218441" y="1304810"/>
                </a:lnTo>
                <a:lnTo>
                  <a:pt x="12256110" y="1338135"/>
                </a:lnTo>
                <a:lnTo>
                  <a:pt x="12293575" y="1371828"/>
                </a:lnTo>
                <a:lnTo>
                  <a:pt x="12330824" y="1405877"/>
                </a:lnTo>
                <a:lnTo>
                  <a:pt x="12367870" y="1440281"/>
                </a:lnTo>
                <a:lnTo>
                  <a:pt x="12404700" y="1475041"/>
                </a:lnTo>
                <a:lnTo>
                  <a:pt x="12441326" y="1510157"/>
                </a:lnTo>
                <a:lnTo>
                  <a:pt x="12477725" y="1545628"/>
                </a:lnTo>
                <a:lnTo>
                  <a:pt x="12477725" y="0"/>
                </a:lnTo>
                <a:close/>
              </a:path>
              <a:path w="13309600" h="11308715">
                <a:moveTo>
                  <a:pt x="13309511" y="9414510"/>
                </a:moveTo>
                <a:lnTo>
                  <a:pt x="13282816" y="9454464"/>
                </a:lnTo>
                <a:lnTo>
                  <a:pt x="13255181" y="9495130"/>
                </a:lnTo>
                <a:lnTo>
                  <a:pt x="13227203" y="9535617"/>
                </a:lnTo>
                <a:lnTo>
                  <a:pt x="13198856" y="9575940"/>
                </a:lnTo>
                <a:lnTo>
                  <a:pt x="13170154" y="9616084"/>
                </a:lnTo>
                <a:lnTo>
                  <a:pt x="13141097" y="9656051"/>
                </a:lnTo>
                <a:lnTo>
                  <a:pt x="13111683" y="9695840"/>
                </a:lnTo>
                <a:lnTo>
                  <a:pt x="13081915" y="9735439"/>
                </a:lnTo>
                <a:lnTo>
                  <a:pt x="13051790" y="9774860"/>
                </a:lnTo>
                <a:lnTo>
                  <a:pt x="13021310" y="9814103"/>
                </a:lnTo>
                <a:lnTo>
                  <a:pt x="12990475" y="9853143"/>
                </a:lnTo>
                <a:lnTo>
                  <a:pt x="12959283" y="9892005"/>
                </a:lnTo>
                <a:lnTo>
                  <a:pt x="12927724" y="9930663"/>
                </a:lnTo>
                <a:lnTo>
                  <a:pt x="12895821" y="9969132"/>
                </a:lnTo>
                <a:lnTo>
                  <a:pt x="12863551" y="10007409"/>
                </a:lnTo>
                <a:lnTo>
                  <a:pt x="12830937" y="10045471"/>
                </a:lnTo>
                <a:lnTo>
                  <a:pt x="12797955" y="10083343"/>
                </a:lnTo>
                <a:lnTo>
                  <a:pt x="12764618" y="10121011"/>
                </a:lnTo>
                <a:lnTo>
                  <a:pt x="12730925" y="10158476"/>
                </a:lnTo>
                <a:lnTo>
                  <a:pt x="12696876" y="10195738"/>
                </a:lnTo>
                <a:lnTo>
                  <a:pt x="12662472" y="10232771"/>
                </a:lnTo>
                <a:lnTo>
                  <a:pt x="12627712" y="10269601"/>
                </a:lnTo>
                <a:lnTo>
                  <a:pt x="12592596" y="10306228"/>
                </a:lnTo>
                <a:lnTo>
                  <a:pt x="12557125" y="10342626"/>
                </a:lnTo>
                <a:lnTo>
                  <a:pt x="13309511" y="10342626"/>
                </a:lnTo>
                <a:lnTo>
                  <a:pt x="13309511" y="9414510"/>
                </a:lnTo>
                <a:close/>
              </a:path>
              <a:path w="13309600" h="11308715">
                <a:moveTo>
                  <a:pt x="13309511" y="1625104"/>
                </a:moveTo>
                <a:lnTo>
                  <a:pt x="12557125" y="1625104"/>
                </a:lnTo>
                <a:lnTo>
                  <a:pt x="12592596" y="1661515"/>
                </a:lnTo>
                <a:lnTo>
                  <a:pt x="12627712" y="1698129"/>
                </a:lnTo>
                <a:lnTo>
                  <a:pt x="12662472" y="1734959"/>
                </a:lnTo>
                <a:lnTo>
                  <a:pt x="12696876" y="1772005"/>
                </a:lnTo>
                <a:lnTo>
                  <a:pt x="12730925" y="1809254"/>
                </a:lnTo>
                <a:lnTo>
                  <a:pt x="12764618" y="1846719"/>
                </a:lnTo>
                <a:lnTo>
                  <a:pt x="12797943" y="1884387"/>
                </a:lnTo>
                <a:lnTo>
                  <a:pt x="12830924" y="1922259"/>
                </a:lnTo>
                <a:lnTo>
                  <a:pt x="12863538" y="1960333"/>
                </a:lnTo>
                <a:lnTo>
                  <a:pt x="12895809" y="1998599"/>
                </a:lnTo>
                <a:lnTo>
                  <a:pt x="12927711" y="2037067"/>
                </a:lnTo>
                <a:lnTo>
                  <a:pt x="12959258" y="2075738"/>
                </a:lnTo>
                <a:lnTo>
                  <a:pt x="12990462" y="2114588"/>
                </a:lnTo>
                <a:lnTo>
                  <a:pt x="13021297" y="2153640"/>
                </a:lnTo>
                <a:lnTo>
                  <a:pt x="13051777" y="2192871"/>
                </a:lnTo>
                <a:lnTo>
                  <a:pt x="13081902" y="2232291"/>
                </a:lnTo>
                <a:lnTo>
                  <a:pt x="13111671" y="2271903"/>
                </a:lnTo>
                <a:lnTo>
                  <a:pt x="13141084" y="2311679"/>
                </a:lnTo>
                <a:lnTo>
                  <a:pt x="13170141" y="2351646"/>
                </a:lnTo>
                <a:lnTo>
                  <a:pt x="13198831" y="2391791"/>
                </a:lnTo>
                <a:lnTo>
                  <a:pt x="13227177" y="2432113"/>
                </a:lnTo>
                <a:lnTo>
                  <a:pt x="13255168" y="2472601"/>
                </a:lnTo>
                <a:lnTo>
                  <a:pt x="13282790" y="2513266"/>
                </a:lnTo>
                <a:lnTo>
                  <a:pt x="13309511" y="2553258"/>
                </a:lnTo>
                <a:lnTo>
                  <a:pt x="13309511" y="1625104"/>
                </a:lnTo>
                <a:close/>
              </a:path>
            </a:pathLst>
          </a:custGeom>
          <a:solidFill>
            <a:srgbClr val="00F7A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9798" y="1307157"/>
            <a:ext cx="6617414" cy="929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3" b="0" i="0">
                <a:solidFill>
                  <a:srgbClr val="291F86"/>
                </a:solidFill>
                <a:latin typeface="Spectral-Medium"/>
                <a:cs typeface="Spectral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8EC9-4911-48E5-A767-B17DD9B22C04}" type="datetime1">
              <a:rPr lang="en-US" smtClean="0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1" i="0">
                <a:solidFill>
                  <a:schemeClr val="bg1"/>
                </a:solidFill>
                <a:latin typeface="Public Sans"/>
                <a:cs typeface="Public Sans"/>
              </a:defRPr>
            </a:lvl1pPr>
          </a:lstStyle>
          <a:p>
            <a:pPr marL="23104">
              <a:spcBef>
                <a:spcPts val="36"/>
              </a:spcBef>
            </a:pPr>
            <a:fld id="{81D60167-4931-47E6-BA6A-407CBD079E47}" type="slidenum">
              <a:rPr lang="en-US" spc="-15" smtClean="0"/>
              <a:pPr marL="23104">
                <a:spcBef>
                  <a:spcPts val="36"/>
                </a:spcBef>
              </a:pPr>
              <a:t>‹#›</a:t>
            </a:fld>
            <a:endParaRPr lang="en-US" spc="-15"/>
          </a:p>
        </p:txBody>
      </p:sp>
    </p:spTree>
    <p:extLst>
      <p:ext uri="{BB962C8B-B14F-4D97-AF65-F5344CB8AC3E}">
        <p14:creationId xmlns:p14="http://schemas.microsoft.com/office/powerpoint/2010/main" val="368974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533587" y="2057056"/>
            <a:ext cx="7326556" cy="1344270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ct val="100000"/>
              </a:lnSpc>
              <a:defRPr sz="5000" b="1" baseline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3587" y="3918203"/>
            <a:ext cx="7326556" cy="502836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2"/>
                </a:solidFill>
              </a:defRPr>
            </a:lvl1pPr>
            <a:lvl2pPr marL="51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3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3EFA459-C8E3-23C1-0061-1DFC0CAC6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</p:spPr>
        <p:txBody>
          <a:bodyPr lIns="0" tIns="0" rIns="0" bIns="0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068E6A36-CB9E-5111-DA13-5E09DFBD1E36}"/>
              </a:ext>
            </a:extLst>
          </p:cNvPr>
          <p:cNvSpPr txBox="1">
            <a:spLocks/>
          </p:cNvSpPr>
          <p:nvPr userDrawn="1"/>
        </p:nvSpPr>
        <p:spPr>
          <a:xfrm>
            <a:off x="8930640" y="65303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0AAFE-F3C1-48D5-BFFB-6076288F5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70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2">
            <a:extLst>
              <a:ext uri="{FF2B5EF4-FFF2-40B4-BE49-F238E27FC236}">
                <a16:creationId xmlns:a16="http://schemas.microsoft.com/office/drawing/2014/main" id="{A867FD2B-7F72-C647-B52A-6AA37B561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19201"/>
            <a:ext cx="10363200" cy="3558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291F87"/>
                </a:solidFill>
                <a:latin typeface="Spectral" panose="02020502060000000000" pitchFamily="18" charset="77"/>
              </a:defRPr>
            </a:lvl1pPr>
          </a:lstStyle>
          <a:p>
            <a:endParaRPr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CED8AA8-89FD-3BD1-8F08-81EEB5186B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</p:spPr>
        <p:txBody>
          <a:bodyPr lIns="0" tIns="0" rIns="0" bIns="0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85875-F55E-8A76-4DE1-9A31DF234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  <p:sp>
        <p:nvSpPr>
          <p:cNvPr id="5" name="Holder 6">
            <a:extLst>
              <a:ext uri="{FF2B5EF4-FFF2-40B4-BE49-F238E27FC236}">
                <a16:creationId xmlns:a16="http://schemas.microsoft.com/office/drawing/2014/main" id="{A2F34EB8-18C6-19C8-F83E-BAF354FE04C7}"/>
              </a:ext>
            </a:extLst>
          </p:cNvPr>
          <p:cNvSpPr txBox="1">
            <a:spLocks/>
          </p:cNvSpPr>
          <p:nvPr userDrawn="1"/>
        </p:nvSpPr>
        <p:spPr>
          <a:xfrm>
            <a:off x="8930640" y="65303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44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103632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96400" y="6400800"/>
            <a:ext cx="2804160" cy="153888"/>
          </a:xfr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558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83F55"/>
                </a:solidFill>
                <a:latin typeface="Spectral"/>
                <a:cs typeface="Spect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792" y="2129617"/>
            <a:ext cx="11366414" cy="294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A380A-A06B-46D5-AA23-F0E6A2037FD0}" type="datetime1">
              <a:rPr lang="en-US" smtClean="0"/>
              <a:t>3/13/2025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2E6FA3B-A613-A044-AAB1-55EE5C9176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1F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D5A421E-CD3D-A64B-9F8D-E84BF53486C5}"/>
              </a:ext>
            </a:extLst>
          </p:cNvPr>
          <p:cNvSpPr txBox="1"/>
          <p:nvPr/>
        </p:nvSpPr>
        <p:spPr>
          <a:xfrm>
            <a:off x="412748" y="393267"/>
            <a:ext cx="58420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D</a:t>
            </a:r>
            <a:r>
              <a:rPr sz="700" b="1" spc="-20">
                <a:solidFill>
                  <a:srgbClr val="FFFFFF"/>
                </a:solidFill>
                <a:latin typeface="+mn-lt"/>
                <a:cs typeface="Public Sans"/>
              </a:rPr>
              <a:t>a</a:t>
            </a:r>
            <a:r>
              <a:rPr sz="700" b="1" spc="-15">
                <a:solidFill>
                  <a:srgbClr val="FFFFFF"/>
                </a:solidFill>
                <a:latin typeface="+mn-lt"/>
                <a:cs typeface="Public Sans"/>
              </a:rPr>
              <a:t>t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e</a:t>
            </a:r>
            <a:r>
              <a:rPr sz="700" b="1" spc="-10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or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tit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l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e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1</a:t>
            </a:r>
            <a:endParaRPr sz="700">
              <a:latin typeface="+mn-lt"/>
              <a:cs typeface="Public San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D</a:t>
            </a:r>
            <a:r>
              <a:rPr sz="700" spc="-30">
                <a:solidFill>
                  <a:srgbClr val="FFFFFF"/>
                </a:solidFill>
                <a:latin typeface="+mn-lt"/>
                <a:cs typeface="PublicSans-Thin_ExtraLight"/>
              </a:rPr>
              <a:t>a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t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e</a:t>
            </a:r>
            <a:r>
              <a:rPr sz="700" spc="-2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or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tit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l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e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2</a:t>
            </a:r>
            <a:endParaRPr sz="700">
              <a:latin typeface="+mn-lt"/>
              <a:cs typeface="PublicSans-Thin_ExtraLight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4792A3F0-63BB-3F4A-9234-B79965DA303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29111" y="0"/>
            <a:ext cx="8162888" cy="6858000"/>
          </a:xfrm>
          <a:prstGeom prst="rect">
            <a:avLst/>
          </a:prstGeom>
        </p:spPr>
      </p:pic>
      <p:sp>
        <p:nvSpPr>
          <p:cNvPr id="12" name="Holder 6">
            <a:extLst>
              <a:ext uri="{FF2B5EF4-FFF2-40B4-BE49-F238E27FC236}">
                <a16:creationId xmlns:a16="http://schemas.microsoft.com/office/drawing/2014/main" id="{D70D1978-582A-6344-A05C-54711016FF0E}"/>
              </a:ext>
            </a:extLst>
          </p:cNvPr>
          <p:cNvSpPr txBox="1">
            <a:spLocks/>
          </p:cNvSpPr>
          <p:nvPr/>
        </p:nvSpPr>
        <p:spPr>
          <a:xfrm>
            <a:off x="9296400" y="6400800"/>
            <a:ext cx="2804160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5" name="Picture 14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EBBC181A-CBFE-764F-BDA9-8C85B10C4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3" y="6195125"/>
            <a:ext cx="209088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6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3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2750" y="1115667"/>
            <a:ext cx="1136650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83F55"/>
                </a:solidFill>
                <a:latin typeface="Spectral"/>
                <a:cs typeface="Spect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792" y="2129617"/>
            <a:ext cx="11366414" cy="294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2E6FA3B-A613-A044-AAB1-55EE5C9176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1F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D5A421E-CD3D-A64B-9F8D-E84BF53486C5}"/>
              </a:ext>
            </a:extLst>
          </p:cNvPr>
          <p:cNvSpPr txBox="1"/>
          <p:nvPr/>
        </p:nvSpPr>
        <p:spPr>
          <a:xfrm>
            <a:off x="412748" y="393267"/>
            <a:ext cx="584200" cy="28321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D</a:t>
            </a:r>
            <a:r>
              <a:rPr sz="700" b="1" spc="-20">
                <a:solidFill>
                  <a:srgbClr val="FFFFFF"/>
                </a:solidFill>
                <a:latin typeface="+mn-lt"/>
                <a:cs typeface="Public Sans"/>
              </a:rPr>
              <a:t>a</a:t>
            </a:r>
            <a:r>
              <a:rPr sz="700" b="1" spc="-15">
                <a:solidFill>
                  <a:srgbClr val="FFFFFF"/>
                </a:solidFill>
                <a:latin typeface="+mn-lt"/>
                <a:cs typeface="Public Sans"/>
              </a:rPr>
              <a:t>t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e</a:t>
            </a:r>
            <a:r>
              <a:rPr sz="700" b="1" spc="-10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or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tit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l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e</a:t>
            </a:r>
            <a:r>
              <a:rPr sz="700" b="1" spc="-5">
                <a:solidFill>
                  <a:srgbClr val="FFFFFF"/>
                </a:solidFill>
                <a:latin typeface="+mn-lt"/>
                <a:cs typeface="Public Sans"/>
              </a:rPr>
              <a:t> </a:t>
            </a:r>
            <a:r>
              <a:rPr sz="700" b="1">
                <a:solidFill>
                  <a:srgbClr val="FFFFFF"/>
                </a:solidFill>
                <a:latin typeface="+mn-lt"/>
                <a:cs typeface="Public Sans"/>
              </a:rPr>
              <a:t>1</a:t>
            </a:r>
            <a:endParaRPr sz="700">
              <a:latin typeface="+mn-lt"/>
              <a:cs typeface="Public San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D</a:t>
            </a:r>
            <a:r>
              <a:rPr sz="700" spc="-30">
                <a:solidFill>
                  <a:srgbClr val="FFFFFF"/>
                </a:solidFill>
                <a:latin typeface="+mn-lt"/>
                <a:cs typeface="PublicSans-Thin_ExtraLight"/>
              </a:rPr>
              <a:t>a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t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e</a:t>
            </a:r>
            <a:r>
              <a:rPr sz="700" spc="-2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or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tit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l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e</a:t>
            </a:r>
            <a:r>
              <a:rPr sz="700" spc="-10">
                <a:solidFill>
                  <a:srgbClr val="FFFFFF"/>
                </a:solidFill>
                <a:latin typeface="+mn-lt"/>
                <a:cs typeface="PublicSans-Thin_ExtraLight"/>
              </a:rPr>
              <a:t> </a:t>
            </a:r>
            <a:r>
              <a:rPr sz="700">
                <a:solidFill>
                  <a:srgbClr val="FFFFFF"/>
                </a:solidFill>
                <a:latin typeface="+mn-lt"/>
                <a:cs typeface="PublicSans-Thin_ExtraLight"/>
              </a:rPr>
              <a:t>2</a:t>
            </a:r>
            <a:endParaRPr sz="700">
              <a:latin typeface="+mn-lt"/>
              <a:cs typeface="PublicSans-Thin_ExtraLight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4792A3F0-63BB-3F4A-9234-B79965DA303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29111" y="0"/>
            <a:ext cx="8162888" cy="6858000"/>
          </a:xfrm>
          <a:prstGeom prst="rect">
            <a:avLst/>
          </a:prstGeom>
        </p:spPr>
      </p:pic>
      <p:sp>
        <p:nvSpPr>
          <p:cNvPr id="12" name="Holder 6">
            <a:extLst>
              <a:ext uri="{FF2B5EF4-FFF2-40B4-BE49-F238E27FC236}">
                <a16:creationId xmlns:a16="http://schemas.microsoft.com/office/drawing/2014/main" id="{D70D1978-582A-6344-A05C-54711016FF0E}"/>
              </a:ext>
            </a:extLst>
          </p:cNvPr>
          <p:cNvSpPr txBox="1">
            <a:spLocks/>
          </p:cNvSpPr>
          <p:nvPr/>
        </p:nvSpPr>
        <p:spPr>
          <a:xfrm>
            <a:off x="9296400" y="6400800"/>
            <a:ext cx="2804160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5" name="Picture 14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EBBC181A-CBFE-764F-BDA9-8C85B10C4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3" y="6195125"/>
            <a:ext cx="209088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  <p:sldLayoutId id="2147483677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11D1083-9B7A-AB84-1895-D3F50F7B6FF0}"/>
              </a:ext>
            </a:extLst>
          </p:cNvPr>
          <p:cNvSpPr/>
          <p:nvPr userDrawn="1"/>
        </p:nvSpPr>
        <p:spPr>
          <a:xfrm>
            <a:off x="0" y="-7434"/>
            <a:ext cx="12192000" cy="686543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ADBE0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8679E-EF74-69EB-0BC8-0DEEB140B8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93" y="620910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ceezer.earth/insights/risk-impact-carbon-market?utm_source=linkedIn&amp;utm_medium=cpc&amp;utm_campaign=bezero_ceezer_ris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microsoft.com/office/2018/10/relationships/comments" Target="../comments/modernComment_7FFFFE5F_15259CEB.xml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31" Type="http://schemas.openxmlformats.org/officeDocument/2006/relationships/image" Target="../media/image36.png"/><Relationship Id="rId4" Type="http://schemas.openxmlformats.org/officeDocument/2006/relationships/hyperlink" Target="https://www.ctvc.co/giving-carbon-credit-where-its-due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8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hyperlink" Target="mailto:sales@carbonplace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11" Type="http://schemas.openxmlformats.org/officeDocument/2006/relationships/image" Target="../media/image59.jpe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BE5FE0B4-341C-DA83-2BA3-949CE7B7E2B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9111" y="0"/>
            <a:ext cx="816288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0D3C4-7694-74C4-8ABF-36B3A5B2C7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944350" y="6419850"/>
            <a:ext cx="156210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rgbClr val="281E88"/>
                </a:solidFill>
                <a:effectLst/>
                <a:highlight>
                  <a:srgbClr val="281E88"/>
                </a:highlight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srgbClr val="281E88"/>
              </a:solidFill>
              <a:effectLst/>
              <a:highlight>
                <a:srgbClr val="281E88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7AB552-847F-E7C0-9782-DF164E327EFD}"/>
              </a:ext>
            </a:extLst>
          </p:cNvPr>
          <p:cNvSpPr/>
          <p:nvPr/>
        </p:nvSpPr>
        <p:spPr>
          <a:xfrm>
            <a:off x="365760" y="310896"/>
            <a:ext cx="896112" cy="493776"/>
          </a:xfrm>
          <a:prstGeom prst="rect">
            <a:avLst/>
          </a:prstGeom>
          <a:solidFill>
            <a:srgbClr val="291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5A26EFE-BD06-D8CC-89DF-A40C3975D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814" y="1736586"/>
            <a:ext cx="6739890" cy="3600986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GB" sz="4800">
                <a:latin typeface="Palatino Linotype"/>
              </a:rPr>
              <a:t>Addressing the Operational Challenges of the Voluntary Carbon Markets (VCM)</a:t>
            </a:r>
            <a:br>
              <a:rPr lang="en-GB" sz="4000">
                <a:latin typeface="Palatino Linotype"/>
              </a:rPr>
            </a:br>
            <a:r>
              <a:rPr lang="en-GB" sz="1400">
                <a:latin typeface="Palatino Linotype"/>
              </a:rPr>
              <a:t> </a:t>
            </a:r>
            <a:br>
              <a:rPr lang="en-GB" sz="4000">
                <a:latin typeface="Palatino Linotype"/>
              </a:rPr>
            </a:br>
            <a:r>
              <a:rPr lang="en-GB" sz="2800">
                <a:latin typeface="Palatino Linotype"/>
              </a:rPr>
              <a:t>March 2025</a:t>
            </a:r>
            <a:endParaRPr lang="en-US" sz="400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54462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24A3-3623-5E73-FF65-B0C619AB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6A28A04-E746-5E90-0C3E-22059594F976}"/>
              </a:ext>
            </a:extLst>
          </p:cNvPr>
          <p:cNvSpPr txBox="1"/>
          <p:nvPr/>
        </p:nvSpPr>
        <p:spPr>
          <a:xfrm>
            <a:off x="1308193" y="1934793"/>
            <a:ext cx="5254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28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What is the use of Carbon Credits for your company?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05E6301-51C1-FB90-3180-EF5B6CFB437D}"/>
              </a:ext>
            </a:extLst>
          </p:cNvPr>
          <p:cNvSpPr txBox="1">
            <a:spLocks/>
          </p:cNvSpPr>
          <p:nvPr/>
        </p:nvSpPr>
        <p:spPr bwMode="gray">
          <a:xfrm>
            <a:off x="727169" y="600222"/>
            <a:ext cx="6027291" cy="8156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defRPr sz="5000" b="1" i="0" baseline="0">
                <a:solidFill>
                  <a:srgbClr val="383F55"/>
                </a:solidFill>
                <a:latin typeface="Spectral"/>
                <a:ea typeface="+mj-ea"/>
                <a:cs typeface="Spectral"/>
              </a:defRPr>
            </a:lvl1pPr>
          </a:lstStyle>
          <a:p>
            <a:r>
              <a:rPr lang="en-GB" sz="280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What are the operational challenges?</a:t>
            </a:r>
          </a:p>
          <a:p>
            <a:r>
              <a:rPr lang="en-GB" sz="2400" b="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It depends!</a:t>
            </a:r>
            <a:endParaRPr lang="en-GB" sz="2400" b="0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41FBE-09CB-A060-0E36-92340A06549F}"/>
              </a:ext>
            </a:extLst>
          </p:cNvPr>
          <p:cNvSpPr txBox="1"/>
          <p:nvPr/>
        </p:nvSpPr>
        <p:spPr>
          <a:xfrm>
            <a:off x="6029326" y="3175425"/>
            <a:ext cx="4739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How do you classify the Carbon Credit instrument?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1563D-625C-5591-D502-353F4F467D1F}"/>
              </a:ext>
            </a:extLst>
          </p:cNvPr>
          <p:cNvSpPr txBox="1"/>
          <p:nvPr/>
        </p:nvSpPr>
        <p:spPr>
          <a:xfrm>
            <a:off x="727168" y="1859233"/>
            <a:ext cx="5810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</a:rPr>
              <a:t>1</a:t>
            </a:r>
            <a:endParaRPr lang="en-GB" sz="6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9D730-3D02-0B9A-F832-0DD0D6378755}"/>
              </a:ext>
            </a:extLst>
          </p:cNvPr>
          <p:cNvSpPr txBox="1"/>
          <p:nvPr/>
        </p:nvSpPr>
        <p:spPr>
          <a:xfrm>
            <a:off x="10769143" y="3083093"/>
            <a:ext cx="5560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GB" sz="6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DDEA1-2EAB-3FE0-358D-853AA160CD40}"/>
              </a:ext>
            </a:extLst>
          </p:cNvPr>
          <p:cNvSpPr txBox="1"/>
          <p:nvPr/>
        </p:nvSpPr>
        <p:spPr>
          <a:xfrm>
            <a:off x="1308193" y="4439720"/>
            <a:ext cx="5446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800" b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What are the risks associated with the use of Carbon Credits?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260F-D305-3D35-FB01-1ED26821ED5B}"/>
              </a:ext>
            </a:extLst>
          </p:cNvPr>
          <p:cNvSpPr txBox="1"/>
          <p:nvPr/>
        </p:nvSpPr>
        <p:spPr>
          <a:xfrm>
            <a:off x="727168" y="4364160"/>
            <a:ext cx="5810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en-GB" sz="6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62DD1-BE7B-2E3E-70A1-1C0E1327D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E9BB33-353A-177E-BB07-23381E0B3F7A}"/>
              </a:ext>
            </a:extLst>
          </p:cNvPr>
          <p:cNvSpPr txBox="1"/>
          <p:nvPr/>
        </p:nvSpPr>
        <p:spPr>
          <a:xfrm>
            <a:off x="2448560" y="6459210"/>
            <a:ext cx="75285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hlinkClick r:id="rId3"/>
              </a:rPr>
              <a:t>Adapted from: Balancing risk and impact in the carbon market (</a:t>
            </a:r>
            <a:r>
              <a:rPr lang="en-GB" sz="900" err="1">
                <a:hlinkClick r:id="rId3"/>
              </a:rPr>
              <a:t>ceezer.earth</a:t>
            </a:r>
            <a:r>
              <a:rPr lang="en-GB" sz="900">
                <a:hlinkClick r:id="rId3"/>
              </a:rPr>
              <a:t>)</a:t>
            </a:r>
            <a:endParaRPr lang="en-GB" sz="9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6ACC37-E0CA-7D9C-E69F-E4B39121DBFD}"/>
              </a:ext>
            </a:extLst>
          </p:cNvPr>
          <p:cNvSpPr/>
          <p:nvPr/>
        </p:nvSpPr>
        <p:spPr>
          <a:xfrm>
            <a:off x="3900218" y="1583605"/>
            <a:ext cx="6732241" cy="4446440"/>
          </a:xfrm>
          <a:prstGeom prst="roundRect">
            <a:avLst>
              <a:gd name="adj" fmla="val 3256"/>
            </a:avLst>
          </a:prstGeom>
          <a:solidFill>
            <a:srgbClr val="F9F9FD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2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88711-8B3E-EBAC-F71F-9FA1EA96ED33}"/>
              </a:ext>
            </a:extLst>
          </p:cNvPr>
          <p:cNvSpPr txBox="1"/>
          <p:nvPr/>
        </p:nvSpPr>
        <p:spPr>
          <a:xfrm>
            <a:off x="2550239" y="1640755"/>
            <a:ext cx="13428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Project initiation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C0DF2-1E42-9947-2370-C339676F97FB}"/>
              </a:ext>
            </a:extLst>
          </p:cNvPr>
          <p:cNvSpPr txBox="1"/>
          <p:nvPr/>
        </p:nvSpPr>
        <p:spPr>
          <a:xfrm>
            <a:off x="3880215" y="1640755"/>
            <a:ext cx="13428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Project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A306A1-EA9F-816C-43E3-880EB6E0D66B}"/>
              </a:ext>
            </a:extLst>
          </p:cNvPr>
          <p:cNvSpPr txBox="1"/>
          <p:nvPr/>
        </p:nvSpPr>
        <p:spPr>
          <a:xfrm>
            <a:off x="5192356" y="1640755"/>
            <a:ext cx="13428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Credit issuance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7ADCE2-D260-7FE6-ABB2-EE6CEFDD2492}"/>
              </a:ext>
            </a:extLst>
          </p:cNvPr>
          <p:cNvSpPr txBox="1"/>
          <p:nvPr/>
        </p:nvSpPr>
        <p:spPr>
          <a:xfrm>
            <a:off x="6498776" y="1555030"/>
            <a:ext cx="13428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Credit trading and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1B0ED7-8262-2EEE-5C52-C8EC762F7788}"/>
              </a:ext>
            </a:extLst>
          </p:cNvPr>
          <p:cNvSpPr txBox="1"/>
          <p:nvPr/>
        </p:nvSpPr>
        <p:spPr>
          <a:xfrm>
            <a:off x="7883041" y="1640755"/>
            <a:ext cx="13428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Credit retirement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19CD8-D803-F011-E482-B1A34E0FD173}"/>
              </a:ext>
            </a:extLst>
          </p:cNvPr>
          <p:cNvSpPr txBox="1"/>
          <p:nvPr/>
        </p:nvSpPr>
        <p:spPr>
          <a:xfrm>
            <a:off x="9225915" y="1640755"/>
            <a:ext cx="13428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Project monitoring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D5246F-6102-4463-FC9F-E05BFBF6E5B3}"/>
              </a:ext>
            </a:extLst>
          </p:cNvPr>
          <p:cNvCxnSpPr>
            <a:cxnSpLocks/>
          </p:cNvCxnSpPr>
          <p:nvPr/>
        </p:nvCxnSpPr>
        <p:spPr>
          <a:xfrm>
            <a:off x="7860972" y="1741969"/>
            <a:ext cx="0" cy="4284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1995129-9DA8-D5BD-EC80-E58A5CF2FAD5}"/>
              </a:ext>
            </a:extLst>
          </p:cNvPr>
          <p:cNvCxnSpPr>
            <a:cxnSpLocks/>
          </p:cNvCxnSpPr>
          <p:nvPr/>
        </p:nvCxnSpPr>
        <p:spPr>
          <a:xfrm>
            <a:off x="9225915" y="1741969"/>
            <a:ext cx="0" cy="4284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1A0DCB-C686-0931-CC21-C4F40413DB20}"/>
              </a:ext>
            </a:extLst>
          </p:cNvPr>
          <p:cNvCxnSpPr>
            <a:cxnSpLocks/>
          </p:cNvCxnSpPr>
          <p:nvPr/>
        </p:nvCxnSpPr>
        <p:spPr>
          <a:xfrm>
            <a:off x="6508370" y="1741969"/>
            <a:ext cx="0" cy="4284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" name="TextBox 6148">
            <a:extLst>
              <a:ext uri="{FF2B5EF4-FFF2-40B4-BE49-F238E27FC236}">
                <a16:creationId xmlns:a16="http://schemas.microsoft.com/office/drawing/2014/main" id="{4B594CBD-EB4C-FADC-6CBA-ADEA3339F15F}"/>
              </a:ext>
            </a:extLst>
          </p:cNvPr>
          <p:cNvSpPr txBox="1"/>
          <p:nvPr/>
        </p:nvSpPr>
        <p:spPr>
          <a:xfrm>
            <a:off x="1440847" y="1941897"/>
            <a:ext cx="9823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Political and policy risk</a:t>
            </a:r>
          </a:p>
        </p:txBody>
      </p:sp>
      <p:sp>
        <p:nvSpPr>
          <p:cNvPr id="6150" name="TextBox 6149">
            <a:extLst>
              <a:ext uri="{FF2B5EF4-FFF2-40B4-BE49-F238E27FC236}">
                <a16:creationId xmlns:a16="http://schemas.microsoft.com/office/drawing/2014/main" id="{152DD7E3-E66C-BB1E-9EB5-7B122D00F4AA}"/>
              </a:ext>
            </a:extLst>
          </p:cNvPr>
          <p:cNvSpPr txBox="1"/>
          <p:nvPr/>
        </p:nvSpPr>
        <p:spPr>
          <a:xfrm>
            <a:off x="1440847" y="2615862"/>
            <a:ext cx="982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Delivery risk</a:t>
            </a:r>
          </a:p>
        </p:txBody>
      </p:sp>
      <p:sp>
        <p:nvSpPr>
          <p:cNvPr id="6151" name="TextBox 6150">
            <a:extLst>
              <a:ext uri="{FF2B5EF4-FFF2-40B4-BE49-F238E27FC236}">
                <a16:creationId xmlns:a16="http://schemas.microsoft.com/office/drawing/2014/main" id="{C703D249-A5F1-AAE3-8708-4E47CA9C0C34}"/>
              </a:ext>
            </a:extLst>
          </p:cNvPr>
          <p:cNvSpPr txBox="1"/>
          <p:nvPr/>
        </p:nvSpPr>
        <p:spPr>
          <a:xfrm>
            <a:off x="1440847" y="3562772"/>
            <a:ext cx="982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Quality risk</a:t>
            </a:r>
          </a:p>
        </p:txBody>
      </p:sp>
      <p:sp>
        <p:nvSpPr>
          <p:cNvPr id="6152" name="TextBox 6151">
            <a:extLst>
              <a:ext uri="{FF2B5EF4-FFF2-40B4-BE49-F238E27FC236}">
                <a16:creationId xmlns:a16="http://schemas.microsoft.com/office/drawing/2014/main" id="{75D27063-F000-B771-BFAC-F5AC9AC1B3F9}"/>
              </a:ext>
            </a:extLst>
          </p:cNvPr>
          <p:cNvSpPr txBox="1"/>
          <p:nvPr/>
        </p:nvSpPr>
        <p:spPr>
          <a:xfrm>
            <a:off x="1440847" y="4732155"/>
            <a:ext cx="982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Pricing risk</a:t>
            </a:r>
          </a:p>
        </p:txBody>
      </p:sp>
      <p:sp>
        <p:nvSpPr>
          <p:cNvPr id="6156" name="TextBox 6155">
            <a:extLst>
              <a:ext uri="{FF2B5EF4-FFF2-40B4-BE49-F238E27FC236}">
                <a16:creationId xmlns:a16="http://schemas.microsoft.com/office/drawing/2014/main" id="{B37D9836-CA3D-2C25-9B54-DA2EAF50B0E9}"/>
              </a:ext>
            </a:extLst>
          </p:cNvPr>
          <p:cNvSpPr txBox="1"/>
          <p:nvPr/>
        </p:nvSpPr>
        <p:spPr>
          <a:xfrm>
            <a:off x="1408475" y="1642776"/>
            <a:ext cx="982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PHASES</a:t>
            </a:r>
          </a:p>
        </p:txBody>
      </p:sp>
      <p:pic>
        <p:nvPicPr>
          <p:cNvPr id="6157" name="Picture 6156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C541A018-8F84-280B-6886-60D9FD9C4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93" y="1291908"/>
            <a:ext cx="1451518" cy="220717"/>
          </a:xfrm>
          <a:prstGeom prst="rect">
            <a:avLst/>
          </a:prstGeom>
        </p:spPr>
      </p:pic>
      <p:cxnSp>
        <p:nvCxnSpPr>
          <p:cNvPr id="6160" name="Straight Connector 6159">
            <a:extLst>
              <a:ext uri="{FF2B5EF4-FFF2-40B4-BE49-F238E27FC236}">
                <a16:creationId xmlns:a16="http://schemas.microsoft.com/office/drawing/2014/main" id="{74816977-A8E3-D519-4092-FFE543E01932}"/>
              </a:ext>
            </a:extLst>
          </p:cNvPr>
          <p:cNvCxnSpPr>
            <a:cxnSpLocks/>
          </p:cNvCxnSpPr>
          <p:nvPr/>
        </p:nvCxnSpPr>
        <p:spPr>
          <a:xfrm>
            <a:off x="1416625" y="1922847"/>
            <a:ext cx="9216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B0762DB9-C265-4347-E432-1F772541D7D2}"/>
              </a:ext>
            </a:extLst>
          </p:cNvPr>
          <p:cNvCxnSpPr>
            <a:cxnSpLocks/>
          </p:cNvCxnSpPr>
          <p:nvPr/>
        </p:nvCxnSpPr>
        <p:spPr>
          <a:xfrm>
            <a:off x="1416625" y="2334503"/>
            <a:ext cx="9216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2" name="Straight Connector 6161">
            <a:extLst>
              <a:ext uri="{FF2B5EF4-FFF2-40B4-BE49-F238E27FC236}">
                <a16:creationId xmlns:a16="http://schemas.microsoft.com/office/drawing/2014/main" id="{4010B0E3-F2D4-23E9-2AE3-B705CDB3B714}"/>
              </a:ext>
            </a:extLst>
          </p:cNvPr>
          <p:cNvCxnSpPr>
            <a:cxnSpLocks/>
          </p:cNvCxnSpPr>
          <p:nvPr/>
        </p:nvCxnSpPr>
        <p:spPr>
          <a:xfrm>
            <a:off x="1416625" y="3071535"/>
            <a:ext cx="9216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3" name="Straight Connector 6162">
            <a:extLst>
              <a:ext uri="{FF2B5EF4-FFF2-40B4-BE49-F238E27FC236}">
                <a16:creationId xmlns:a16="http://schemas.microsoft.com/office/drawing/2014/main" id="{DE9A2E72-0803-77C3-76E9-8765FE6BA5C3}"/>
              </a:ext>
            </a:extLst>
          </p:cNvPr>
          <p:cNvCxnSpPr>
            <a:cxnSpLocks/>
          </p:cNvCxnSpPr>
          <p:nvPr/>
        </p:nvCxnSpPr>
        <p:spPr>
          <a:xfrm>
            <a:off x="1416625" y="4394310"/>
            <a:ext cx="9216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4" name="Straight Connector 6163">
            <a:extLst>
              <a:ext uri="{FF2B5EF4-FFF2-40B4-BE49-F238E27FC236}">
                <a16:creationId xmlns:a16="http://schemas.microsoft.com/office/drawing/2014/main" id="{292EA98A-BF84-0313-6A7F-C4EE59478574}"/>
              </a:ext>
            </a:extLst>
          </p:cNvPr>
          <p:cNvCxnSpPr>
            <a:cxnSpLocks/>
          </p:cNvCxnSpPr>
          <p:nvPr/>
        </p:nvCxnSpPr>
        <p:spPr>
          <a:xfrm>
            <a:off x="1416625" y="5495359"/>
            <a:ext cx="9216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EECFC594-54E3-49E1-ED30-1BEAFC12DA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1" t="22536" r="34740" b="72511"/>
          <a:stretch/>
        </p:blipFill>
        <p:spPr>
          <a:xfrm>
            <a:off x="5192356" y="2015677"/>
            <a:ext cx="2668450" cy="243687"/>
          </a:xfrm>
          <a:prstGeom prst="rect">
            <a:avLst/>
          </a:prstGeom>
        </p:spPr>
      </p:pic>
      <p:pic>
        <p:nvPicPr>
          <p:cNvPr id="6144" name="Picture 6143">
            <a:extLst>
              <a:ext uri="{FF2B5EF4-FFF2-40B4-BE49-F238E27FC236}">
                <a16:creationId xmlns:a16="http://schemas.microsoft.com/office/drawing/2014/main" id="{32BDD25E-5FB8-9F87-B475-AEBF74FC7C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1" t="69528" r="34740" b="19494"/>
          <a:stretch/>
        </p:blipFill>
        <p:spPr>
          <a:xfrm>
            <a:off x="5192356" y="4360236"/>
            <a:ext cx="2668450" cy="540101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:a16="http://schemas.microsoft.com/office/drawing/2014/main" id="{460FC7C3-83BB-9D00-0668-8B8A689F44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345" t="21888" r="1609" b="73063"/>
          <a:stretch/>
        </p:blipFill>
        <p:spPr>
          <a:xfrm>
            <a:off x="7867911" y="1983777"/>
            <a:ext cx="2731826" cy="248423"/>
          </a:xfrm>
          <a:prstGeom prst="rect">
            <a:avLst/>
          </a:prstGeom>
        </p:spPr>
      </p:pic>
      <p:pic>
        <p:nvPicPr>
          <p:cNvPr id="6146" name="Picture 6145">
            <a:extLst>
              <a:ext uri="{FF2B5EF4-FFF2-40B4-BE49-F238E27FC236}">
                <a16:creationId xmlns:a16="http://schemas.microsoft.com/office/drawing/2014/main" id="{43117210-6314-4AFB-9EB1-82D308FCC6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284" r="67376" b="72321"/>
          <a:stretch/>
        </p:blipFill>
        <p:spPr>
          <a:xfrm>
            <a:off x="2465833" y="1954080"/>
            <a:ext cx="2697042" cy="314646"/>
          </a:xfrm>
          <a:prstGeom prst="rect">
            <a:avLst/>
          </a:prstGeom>
        </p:spPr>
      </p:pic>
      <p:pic>
        <p:nvPicPr>
          <p:cNvPr id="6147" name="Picture 6146">
            <a:extLst>
              <a:ext uri="{FF2B5EF4-FFF2-40B4-BE49-F238E27FC236}">
                <a16:creationId xmlns:a16="http://schemas.microsoft.com/office/drawing/2014/main" id="{0F7D50EA-A544-4EF7-A4A5-CD5D990BCF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923" r="67376" b="57340"/>
          <a:stretch/>
        </p:blipFill>
        <p:spPr>
          <a:xfrm>
            <a:off x="2465833" y="2428304"/>
            <a:ext cx="2697042" cy="577453"/>
          </a:xfrm>
          <a:prstGeom prst="rect">
            <a:avLst/>
          </a:prstGeom>
        </p:spPr>
      </p:pic>
      <p:pic>
        <p:nvPicPr>
          <p:cNvPr id="6148" name="Picture 6147">
            <a:extLst>
              <a:ext uri="{FF2B5EF4-FFF2-40B4-BE49-F238E27FC236}">
                <a16:creationId xmlns:a16="http://schemas.microsoft.com/office/drawing/2014/main" id="{03C24869-3849-D13C-6597-675B377DC5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334" r="67376" b="43270"/>
          <a:stretch/>
        </p:blipFill>
        <p:spPr>
          <a:xfrm>
            <a:off x="2465833" y="3137314"/>
            <a:ext cx="2697042" cy="560680"/>
          </a:xfrm>
          <a:prstGeom prst="rect">
            <a:avLst/>
          </a:prstGeom>
        </p:spPr>
      </p:pic>
      <p:pic>
        <p:nvPicPr>
          <p:cNvPr id="6154" name="Picture 6153">
            <a:extLst>
              <a:ext uri="{FF2B5EF4-FFF2-40B4-BE49-F238E27FC236}">
                <a16:creationId xmlns:a16="http://schemas.microsoft.com/office/drawing/2014/main" id="{5CD5672A-8668-0F6A-3A61-06CED847D3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855" r="88656" b="8381"/>
          <a:stretch/>
        </p:blipFill>
        <p:spPr>
          <a:xfrm>
            <a:off x="2465833" y="5339820"/>
            <a:ext cx="937767" cy="185412"/>
          </a:xfrm>
          <a:prstGeom prst="rect">
            <a:avLst/>
          </a:prstGeom>
        </p:spPr>
      </p:pic>
      <p:pic>
        <p:nvPicPr>
          <p:cNvPr id="6155" name="Picture 6154">
            <a:extLst>
              <a:ext uri="{FF2B5EF4-FFF2-40B4-BE49-F238E27FC236}">
                <a16:creationId xmlns:a16="http://schemas.microsoft.com/office/drawing/2014/main" id="{3A89E912-E4E3-2B66-F963-189186C5F1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353" t="87855" r="54920" b="8716"/>
          <a:stretch/>
        </p:blipFill>
        <p:spPr>
          <a:xfrm>
            <a:off x="5223089" y="5339820"/>
            <a:ext cx="969430" cy="168904"/>
          </a:xfrm>
          <a:prstGeom prst="rect">
            <a:avLst/>
          </a:prstGeom>
        </p:spPr>
      </p:pic>
      <p:pic>
        <p:nvPicPr>
          <p:cNvPr id="6166" name="Picture 6165">
            <a:extLst>
              <a:ext uri="{FF2B5EF4-FFF2-40B4-BE49-F238E27FC236}">
                <a16:creationId xmlns:a16="http://schemas.microsoft.com/office/drawing/2014/main" id="{82BF424E-3AA6-F35E-5F39-C411DF637E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1" t="31082" r="34740" b="63076"/>
          <a:stretch/>
        </p:blipFill>
        <p:spPr>
          <a:xfrm>
            <a:off x="5192356" y="2436137"/>
            <a:ext cx="2668450" cy="287427"/>
          </a:xfrm>
          <a:prstGeom prst="rect">
            <a:avLst/>
          </a:prstGeom>
        </p:spPr>
      </p:pic>
      <p:cxnSp>
        <p:nvCxnSpPr>
          <p:cNvPr id="6168" name="Straight Connector 6167">
            <a:extLst>
              <a:ext uri="{FF2B5EF4-FFF2-40B4-BE49-F238E27FC236}">
                <a16:creationId xmlns:a16="http://schemas.microsoft.com/office/drawing/2014/main" id="{F95EE4B3-3824-502F-272C-3D51DA251FBF}"/>
              </a:ext>
            </a:extLst>
          </p:cNvPr>
          <p:cNvCxnSpPr>
            <a:cxnSpLocks/>
          </p:cNvCxnSpPr>
          <p:nvPr/>
        </p:nvCxnSpPr>
        <p:spPr>
          <a:xfrm flipH="1">
            <a:off x="5181925" y="1579528"/>
            <a:ext cx="11272" cy="44595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E4787C05-CEEE-A115-262A-12D9C1B1F0D4}"/>
              </a:ext>
            </a:extLst>
          </p:cNvPr>
          <p:cNvSpPr txBox="1">
            <a:spLocks/>
          </p:cNvSpPr>
          <p:nvPr/>
        </p:nvSpPr>
        <p:spPr bwMode="gray">
          <a:xfrm>
            <a:off x="727169" y="600222"/>
            <a:ext cx="6777496" cy="80021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defRPr sz="5000" b="1" i="0" baseline="0">
                <a:solidFill>
                  <a:srgbClr val="383F55"/>
                </a:solidFill>
                <a:latin typeface="Spectral"/>
                <a:ea typeface="+mj-ea"/>
                <a:cs typeface="Spectral"/>
              </a:defRPr>
            </a:lvl1pPr>
          </a:lstStyle>
          <a:p>
            <a:r>
              <a:rPr lang="en-GB" sz="280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Carbon Credit Lifecycle Risk Assessment</a:t>
            </a:r>
          </a:p>
          <a:p>
            <a:r>
              <a:rPr lang="en-GB" sz="2400" b="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Lifecycle</a:t>
            </a:r>
            <a:endParaRPr lang="en-GB" sz="2800" kern="0">
              <a:solidFill>
                <a:srgbClr val="291F86"/>
              </a:solidFill>
              <a:latin typeface="Palatino Linotype" panose="02040502050505030304" pitchFamily="18" charset="0"/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4F8A1-1B00-97BF-4626-3D42653D09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33" t="81098" r="51157" b="15473"/>
          <a:stretch/>
        </p:blipFill>
        <p:spPr>
          <a:xfrm>
            <a:off x="2528888" y="5130803"/>
            <a:ext cx="2646203" cy="168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9A773C-FFC5-FEDA-AED3-A9A3194615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355" t="61279" r="34421" b="34979"/>
          <a:stretch/>
        </p:blipFill>
        <p:spPr>
          <a:xfrm>
            <a:off x="2498726" y="3940714"/>
            <a:ext cx="2663984" cy="184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BE2F4A-C06F-A6AE-FFB2-37FC9F6C9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197" y="5646891"/>
            <a:ext cx="2731245" cy="249958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253D29-F0F3-B225-7E3C-6F4D6A936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386" t="46076" r="18797" b="48443"/>
          <a:stretch/>
        </p:blipFill>
        <p:spPr>
          <a:xfrm>
            <a:off x="5221833" y="3165914"/>
            <a:ext cx="2630262" cy="269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905313-C782-7703-7F08-7116EB0897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1" t="51186" r="34102" b="43539"/>
          <a:stretch/>
        </p:blipFill>
        <p:spPr>
          <a:xfrm>
            <a:off x="5199459" y="3429000"/>
            <a:ext cx="2721194" cy="259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F20B70-A9B9-6578-84E7-444173B1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74" t="56379" r="18631" b="39369"/>
          <a:stretch/>
        </p:blipFill>
        <p:spPr>
          <a:xfrm>
            <a:off x="5199293" y="3688159"/>
            <a:ext cx="2661514" cy="2091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FE2A54-307B-0230-EDEE-AD50835170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58" t="61279" r="17992" b="34979"/>
          <a:stretch/>
        </p:blipFill>
        <p:spPr>
          <a:xfrm>
            <a:off x="2498561" y="3933253"/>
            <a:ext cx="5369348" cy="18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F4DBCA-4B77-DB8A-5CEB-55CD8999F5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1" t="46076" r="1609" b="39369"/>
          <a:stretch/>
        </p:blipFill>
        <p:spPr>
          <a:xfrm>
            <a:off x="5192354" y="3173826"/>
            <a:ext cx="5407383" cy="7160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1C3409-AC39-3FAD-2851-0CD97A727D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1098" b="15473"/>
          <a:stretch/>
        </p:blipFill>
        <p:spPr>
          <a:xfrm>
            <a:off x="2465833" y="5130803"/>
            <a:ext cx="8266892" cy="168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005704F-FCD9-9EAC-DE1A-BE9297E91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193" y="5646891"/>
            <a:ext cx="5444200" cy="249958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05F915-157E-1D5F-F5BB-162345E5E5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4947"/>
          <a:stretch/>
        </p:blipFill>
        <p:spPr>
          <a:xfrm>
            <a:off x="2477193" y="5647405"/>
            <a:ext cx="8266892" cy="248930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136D97-751E-6B51-77E3-6113C846B9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279" b="34979"/>
          <a:stretch/>
        </p:blipFill>
        <p:spPr>
          <a:xfrm>
            <a:off x="2465833" y="3935415"/>
            <a:ext cx="8266892" cy="18432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A298A9C-FFA2-5319-EB7B-3B3C31C50475}"/>
              </a:ext>
            </a:extLst>
          </p:cNvPr>
          <p:cNvSpPr/>
          <p:nvPr/>
        </p:nvSpPr>
        <p:spPr>
          <a:xfrm>
            <a:off x="2448560" y="1583605"/>
            <a:ext cx="2740551" cy="4442363"/>
          </a:xfrm>
          <a:prstGeom prst="roundRect">
            <a:avLst>
              <a:gd name="adj" fmla="val 58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E202C5F-12A0-8E52-FEF7-F1D4E1EA1A87}"/>
              </a:ext>
            </a:extLst>
          </p:cNvPr>
          <p:cNvSpPr/>
          <p:nvPr/>
        </p:nvSpPr>
        <p:spPr>
          <a:xfrm>
            <a:off x="2449816" y="1583605"/>
            <a:ext cx="5410990" cy="4442363"/>
          </a:xfrm>
          <a:prstGeom prst="roundRect">
            <a:avLst>
              <a:gd name="adj" fmla="val 460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F52B02A-A807-2881-94A2-954D9CB7028C}"/>
              </a:ext>
            </a:extLst>
          </p:cNvPr>
          <p:cNvSpPr/>
          <p:nvPr/>
        </p:nvSpPr>
        <p:spPr>
          <a:xfrm>
            <a:off x="2439329" y="1583605"/>
            <a:ext cx="8175404" cy="4442363"/>
          </a:xfrm>
          <a:prstGeom prst="roundRect">
            <a:avLst>
              <a:gd name="adj" fmla="val 417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4803E77-E126-6F6C-B601-CC7C7ACA0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2566" y="2441509"/>
            <a:ext cx="5346655" cy="28653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17CAEE4-2EF9-244B-9225-DEAC8AEFFDA0}"/>
              </a:ext>
            </a:extLst>
          </p:cNvPr>
          <p:cNvSpPr/>
          <p:nvPr/>
        </p:nvSpPr>
        <p:spPr>
          <a:xfrm>
            <a:off x="5199887" y="4913597"/>
            <a:ext cx="2649031" cy="173870"/>
          </a:xfrm>
          <a:prstGeom prst="rect">
            <a:avLst/>
          </a:prstGeom>
          <a:solidFill>
            <a:srgbClr val="D6D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>
                    <a:lumMod val="85000"/>
                    <a:lumOff val="15000"/>
                  </a:schemeClr>
                </a:solidFill>
              </a:rPr>
              <a:t>Market fragmentation risk</a:t>
            </a:r>
            <a:endParaRPr lang="en-GB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88E4AC-A19F-814B-00AD-2B332350815A}"/>
              </a:ext>
            </a:extLst>
          </p:cNvPr>
          <p:cNvSpPr/>
          <p:nvPr/>
        </p:nvSpPr>
        <p:spPr>
          <a:xfrm>
            <a:off x="2496243" y="4153055"/>
            <a:ext cx="2664000" cy="173870"/>
          </a:xfrm>
          <a:prstGeom prst="rect">
            <a:avLst/>
          </a:prstGeom>
          <a:solidFill>
            <a:srgbClr val="D9D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>
                    <a:lumMod val="85000"/>
                    <a:lumOff val="15000"/>
                  </a:schemeClr>
                </a:solidFill>
              </a:rPr>
              <a:t>Audit risk</a:t>
            </a:r>
            <a:endParaRPr lang="en-GB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DE064A-BE1E-B6FF-4845-E8CC2A79ABB9}"/>
              </a:ext>
            </a:extLst>
          </p:cNvPr>
          <p:cNvSpPr/>
          <p:nvPr/>
        </p:nvSpPr>
        <p:spPr>
          <a:xfrm>
            <a:off x="2496243" y="4153055"/>
            <a:ext cx="5328000" cy="173870"/>
          </a:xfrm>
          <a:prstGeom prst="rect">
            <a:avLst/>
          </a:prstGeom>
          <a:solidFill>
            <a:srgbClr val="D9D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>
                    <a:lumMod val="85000"/>
                    <a:lumOff val="15000"/>
                  </a:schemeClr>
                </a:solidFill>
              </a:rPr>
              <a:t>Audit risk</a:t>
            </a:r>
            <a:endParaRPr lang="en-GB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1EFA6F-B962-8C86-56BD-2B0CE1CFF6A5}"/>
              </a:ext>
            </a:extLst>
          </p:cNvPr>
          <p:cNvSpPr/>
          <p:nvPr/>
        </p:nvSpPr>
        <p:spPr>
          <a:xfrm>
            <a:off x="2496243" y="4153055"/>
            <a:ext cx="8064000" cy="173870"/>
          </a:xfrm>
          <a:prstGeom prst="rect">
            <a:avLst/>
          </a:prstGeom>
          <a:solidFill>
            <a:srgbClr val="D9DA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>
                    <a:lumMod val="85000"/>
                    <a:lumOff val="15000"/>
                  </a:schemeClr>
                </a:solidFill>
              </a:rPr>
              <a:t>Audit risk</a:t>
            </a:r>
            <a:endParaRPr lang="en-GB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69AB4-29FF-B42B-7BEC-8C9FA675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801BDD-7C02-7C0B-DD58-DC8D7797291E}"/>
              </a:ext>
            </a:extLst>
          </p:cNvPr>
          <p:cNvSpPr txBox="1"/>
          <p:nvPr/>
        </p:nvSpPr>
        <p:spPr>
          <a:xfrm>
            <a:off x="953139" y="6337731"/>
            <a:ext cx="6376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>
                <a:hlinkClick r:id="rId4"/>
              </a:rPr>
              <a:t>Adapted from: Giving (carbon) credit where it’s </a:t>
            </a:r>
            <a:r>
              <a:rPr lang="en-GB" sz="1000" err="1">
                <a:hlinkClick r:id="rId4"/>
              </a:rPr>
              <a:t>dueCommentShareCommentShare</a:t>
            </a:r>
            <a:r>
              <a:rPr lang="en-GB" sz="1000">
                <a:hlinkClick r:id="rId4"/>
              </a:rPr>
              <a:t> (ctvc.co)</a:t>
            </a:r>
            <a:endParaRPr lang="en-GB" sz="10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585464-4D3C-9D2E-CE24-47D9360D2D65}"/>
              </a:ext>
            </a:extLst>
          </p:cNvPr>
          <p:cNvSpPr/>
          <p:nvPr/>
        </p:nvSpPr>
        <p:spPr>
          <a:xfrm>
            <a:off x="3786602" y="2820459"/>
            <a:ext cx="1529309" cy="468000"/>
          </a:xfrm>
          <a:prstGeom prst="roundRect">
            <a:avLst/>
          </a:prstGeom>
          <a:solidFill>
            <a:srgbClr val="E2E0F8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MULTI-REGISTRY ACCOUNT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F8129A-EB57-D94A-E782-6140EF082433}"/>
              </a:ext>
            </a:extLst>
          </p:cNvPr>
          <p:cNvSpPr/>
          <p:nvPr/>
        </p:nvSpPr>
        <p:spPr>
          <a:xfrm>
            <a:off x="3786602" y="3382701"/>
            <a:ext cx="1529309" cy="468000"/>
          </a:xfrm>
          <a:prstGeom prst="roundRect">
            <a:avLst/>
          </a:prstGeom>
          <a:solidFill>
            <a:srgbClr val="E2E0F8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PORTFOLIO MANAGEMENT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554E59-61A8-1A1A-108A-5E7BA9FFBD05}"/>
              </a:ext>
            </a:extLst>
          </p:cNvPr>
          <p:cNvSpPr/>
          <p:nvPr/>
        </p:nvSpPr>
        <p:spPr>
          <a:xfrm>
            <a:off x="3786602" y="3944943"/>
            <a:ext cx="1529309" cy="468000"/>
          </a:xfrm>
          <a:prstGeom prst="roundRect">
            <a:avLst/>
          </a:prstGeom>
          <a:solidFill>
            <a:srgbClr val="E2E0F8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RETIREMENT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958A9A-E2EB-F0D5-CEA8-B3DE515FB773}"/>
              </a:ext>
            </a:extLst>
          </p:cNvPr>
          <p:cNvSpPr/>
          <p:nvPr/>
        </p:nvSpPr>
        <p:spPr>
          <a:xfrm>
            <a:off x="3657072" y="2317779"/>
            <a:ext cx="3418103" cy="3359098"/>
          </a:xfrm>
          <a:prstGeom prst="roundRect">
            <a:avLst>
              <a:gd name="adj" fmla="val 553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05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76AEA3EF-2B20-3B84-1BCD-74EC9EE73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70" y="2445205"/>
            <a:ext cx="1629106" cy="2478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CA1908-9441-A03D-2AC2-B5FF6A680C7C}"/>
              </a:ext>
            </a:extLst>
          </p:cNvPr>
          <p:cNvSpPr txBox="1"/>
          <p:nvPr/>
        </p:nvSpPr>
        <p:spPr>
          <a:xfrm>
            <a:off x="742219" y="2374956"/>
            <a:ext cx="2477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1.1 - PLEDGE NET ZERO</a:t>
            </a:r>
            <a:endParaRPr lang="en-GB" sz="1400" b="1"/>
          </a:p>
          <a:p>
            <a:pPr algn="ctr"/>
            <a:r>
              <a:rPr lang="en-GB" sz="1400"/>
              <a:t>Corporates</a:t>
            </a:r>
          </a:p>
          <a:p>
            <a:pPr algn="ctr"/>
            <a:r>
              <a:rPr lang="en-GB" sz="1400"/>
              <a:t>Governments</a:t>
            </a:r>
          </a:p>
          <a:p>
            <a:pPr algn="ctr"/>
            <a:r>
              <a:rPr lang="en-GB" sz="1400"/>
              <a:t>Fis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EC858-F566-1DF6-C011-FDB68D057F7D}"/>
              </a:ext>
            </a:extLst>
          </p:cNvPr>
          <p:cNvSpPr txBox="1"/>
          <p:nvPr/>
        </p:nvSpPr>
        <p:spPr>
          <a:xfrm>
            <a:off x="742219" y="3424904"/>
            <a:ext cx="2477961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400" b="1"/>
              <a:t>1.2 - EMISSIONS ACCOUNTING</a:t>
            </a:r>
          </a:p>
          <a:p>
            <a:pPr algn="ctr"/>
            <a:r>
              <a:rPr lang="en-GB" sz="1400"/>
              <a:t>In-house team</a:t>
            </a:r>
          </a:p>
          <a:p>
            <a:pPr algn="ctr"/>
            <a:r>
              <a:rPr lang="en-GB" sz="1400"/>
              <a:t>Consultants</a:t>
            </a:r>
          </a:p>
          <a:p>
            <a:pPr algn="ctr"/>
            <a:r>
              <a:rPr lang="en-GB" sz="1400"/>
              <a:t>Software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0ADBE-4A30-F93D-6870-DC11B20874FC}"/>
              </a:ext>
            </a:extLst>
          </p:cNvPr>
          <p:cNvSpPr txBox="1"/>
          <p:nvPr/>
        </p:nvSpPr>
        <p:spPr>
          <a:xfrm>
            <a:off x="742219" y="4684298"/>
            <a:ext cx="2477961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400" b="1"/>
              <a:t>1.3 - REDUCTION STRATEGY</a:t>
            </a:r>
          </a:p>
          <a:p>
            <a:pPr algn="ctr"/>
            <a:r>
              <a:rPr lang="en-GB" sz="1400"/>
              <a:t>Mitigate</a:t>
            </a:r>
          </a:p>
          <a:p>
            <a:pPr algn="ctr"/>
            <a:r>
              <a:rPr lang="en-GB" sz="1400"/>
              <a:t>Compensate</a:t>
            </a:r>
          </a:p>
          <a:p>
            <a:pPr algn="ctr"/>
            <a:r>
              <a:rPr lang="en-GB" sz="1400"/>
              <a:t>Invest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053C5E7-FD8B-D2B7-5CAB-9F485450DAC9}"/>
              </a:ext>
            </a:extLst>
          </p:cNvPr>
          <p:cNvSpPr/>
          <p:nvPr/>
        </p:nvSpPr>
        <p:spPr>
          <a:xfrm>
            <a:off x="3786602" y="5069428"/>
            <a:ext cx="1529309" cy="468000"/>
          </a:xfrm>
          <a:prstGeom prst="roundRect">
            <a:avLst/>
          </a:prstGeom>
          <a:solidFill>
            <a:srgbClr val="E2E0F8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AML / KYC / KYS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26617E6-9770-300B-A04F-B99A64ED8D06}"/>
              </a:ext>
            </a:extLst>
          </p:cNvPr>
          <p:cNvSpPr/>
          <p:nvPr/>
        </p:nvSpPr>
        <p:spPr>
          <a:xfrm>
            <a:off x="5418659" y="3382701"/>
            <a:ext cx="1529309" cy="468000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REPORTING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91AB585-FE6A-991F-D51F-49014207140F}"/>
              </a:ext>
            </a:extLst>
          </p:cNvPr>
          <p:cNvSpPr/>
          <p:nvPr/>
        </p:nvSpPr>
        <p:spPr>
          <a:xfrm>
            <a:off x="3786602" y="4507185"/>
            <a:ext cx="1529309" cy="468000"/>
          </a:xfrm>
          <a:prstGeom prst="roundRect">
            <a:avLst/>
          </a:prstGeom>
          <a:solidFill>
            <a:srgbClr val="E2E0F8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MONITORING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993E17-A861-22F7-6E5B-C8B974D3C4A9}"/>
              </a:ext>
            </a:extLst>
          </p:cNvPr>
          <p:cNvSpPr/>
          <p:nvPr/>
        </p:nvSpPr>
        <p:spPr>
          <a:xfrm>
            <a:off x="5418659" y="2820459"/>
            <a:ext cx="1529309" cy="468000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RISK MANAGEMENT</a:t>
            </a:r>
          </a:p>
        </p:txBody>
      </p:sp>
      <p:sp>
        <p:nvSpPr>
          <p:cNvPr id="81" name="Title 3">
            <a:extLst>
              <a:ext uri="{FF2B5EF4-FFF2-40B4-BE49-F238E27FC236}">
                <a16:creationId xmlns:a16="http://schemas.microsoft.com/office/drawing/2014/main" id="{B3EA0034-1F59-8EE5-91AF-883A1AE4290A}"/>
              </a:ext>
            </a:extLst>
          </p:cNvPr>
          <p:cNvSpPr txBox="1">
            <a:spLocks/>
          </p:cNvSpPr>
          <p:nvPr/>
        </p:nvSpPr>
        <p:spPr bwMode="gray">
          <a:xfrm>
            <a:off x="727169" y="600222"/>
            <a:ext cx="6232475" cy="8156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defRPr sz="5000" b="1" i="0" baseline="0">
                <a:solidFill>
                  <a:srgbClr val="383F55"/>
                </a:solidFill>
                <a:latin typeface="Spectral"/>
                <a:ea typeface="+mj-ea"/>
                <a:cs typeface="Spectral"/>
              </a:defRPr>
            </a:lvl1pPr>
          </a:lstStyle>
          <a:p>
            <a:r>
              <a:rPr lang="en-GB" sz="280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Operationalization of Carbon Credits</a:t>
            </a:r>
          </a:p>
          <a:p>
            <a:r>
              <a:rPr lang="en-GB" sz="2400" b="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Lifecycle</a:t>
            </a:r>
            <a:endParaRPr lang="en-GB" sz="2500" b="0" kern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F8F781-CC56-BEDE-DB32-5BD62B81CF85}"/>
              </a:ext>
            </a:extLst>
          </p:cNvPr>
          <p:cNvSpPr/>
          <p:nvPr/>
        </p:nvSpPr>
        <p:spPr>
          <a:xfrm>
            <a:off x="5418659" y="4507185"/>
            <a:ext cx="1529309" cy="468000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SETTLEMENT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271409-A910-8ABC-4D57-FC951934081A}"/>
              </a:ext>
            </a:extLst>
          </p:cNvPr>
          <p:cNvSpPr/>
          <p:nvPr/>
        </p:nvSpPr>
        <p:spPr>
          <a:xfrm>
            <a:off x="5418659" y="3944943"/>
            <a:ext cx="1529309" cy="468000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TRADING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AB4ECF-3B86-4AB7-54D2-4AA384EEEA97}"/>
              </a:ext>
            </a:extLst>
          </p:cNvPr>
          <p:cNvSpPr/>
          <p:nvPr/>
        </p:nvSpPr>
        <p:spPr>
          <a:xfrm>
            <a:off x="5418659" y="5069428"/>
            <a:ext cx="1529309" cy="468000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ACCOUNTING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D1E0A-06CA-9B63-C09C-D527F8C7D32B}"/>
              </a:ext>
            </a:extLst>
          </p:cNvPr>
          <p:cNvSpPr txBox="1"/>
          <p:nvPr/>
        </p:nvSpPr>
        <p:spPr>
          <a:xfrm>
            <a:off x="3702608" y="1574880"/>
            <a:ext cx="330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2 - OPERATIONALIZATION</a:t>
            </a:r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19E98-094F-4FD7-C157-64BA9F9A06F3}"/>
              </a:ext>
            </a:extLst>
          </p:cNvPr>
          <p:cNvSpPr txBox="1"/>
          <p:nvPr/>
        </p:nvSpPr>
        <p:spPr>
          <a:xfrm>
            <a:off x="330199" y="1574880"/>
            <a:ext cx="330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1 - CORPORATE STRATEGY</a:t>
            </a:r>
            <a:endParaRPr lang="en-GB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6B6A3-A183-7B2A-8FD3-ACBE517EF610}"/>
              </a:ext>
            </a:extLst>
          </p:cNvPr>
          <p:cNvSpPr txBox="1"/>
          <p:nvPr/>
        </p:nvSpPr>
        <p:spPr>
          <a:xfrm>
            <a:off x="7759700" y="1420992"/>
            <a:ext cx="370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LEVERAGE NETWORK, DATA PROVIDERS &amp; SERVICES </a:t>
            </a:r>
            <a:endParaRPr lang="en-GB" sz="2000" dirty="0"/>
          </a:p>
        </p:txBody>
      </p:sp>
      <p:pic>
        <p:nvPicPr>
          <p:cNvPr id="2062" name="Picture 14" descr="rubicon-logo">
            <a:extLst>
              <a:ext uri="{FF2B5EF4-FFF2-40B4-BE49-F238E27FC236}">
                <a16:creationId xmlns:a16="http://schemas.microsoft.com/office/drawing/2014/main" id="{C4389018-16A7-DA47-5EA1-53418BCD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98" y="7831721"/>
            <a:ext cx="3619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548E97-39B2-5EA4-AF7E-991465ED09CE}"/>
              </a:ext>
            </a:extLst>
          </p:cNvPr>
          <p:cNvGrpSpPr/>
          <p:nvPr/>
        </p:nvGrpSpPr>
        <p:grpSpPr>
          <a:xfrm>
            <a:off x="7369192" y="2205078"/>
            <a:ext cx="4519526" cy="3946267"/>
            <a:chOff x="7512067" y="2240281"/>
            <a:chExt cx="4519526" cy="3946267"/>
          </a:xfrm>
        </p:grpSpPr>
        <p:pic>
          <p:nvPicPr>
            <p:cNvPr id="13" name="Picture 2" descr="Standard Bank Logo 2">
              <a:extLst>
                <a:ext uri="{FF2B5EF4-FFF2-40B4-BE49-F238E27FC236}">
                  <a16:creationId xmlns:a16="http://schemas.microsoft.com/office/drawing/2014/main" id="{518EE079-48A2-04F9-5220-BD3B1A199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1008" y="3279424"/>
              <a:ext cx="640328" cy="355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1127C2-2C23-E09B-6CDF-81A8BD7C3ECA}"/>
                </a:ext>
              </a:extLst>
            </p:cNvPr>
            <p:cNvSpPr/>
            <p:nvPr/>
          </p:nvSpPr>
          <p:spPr>
            <a:xfrm>
              <a:off x="8919482" y="5349116"/>
              <a:ext cx="2359218" cy="826219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ctr"/>
            <a:lstStyle/>
            <a:p>
              <a:pPr algn="ctr"/>
              <a:r>
                <a:rPr lang="en-US" sz="1050" b="1" dirty="0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Data Providers</a:t>
              </a: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GB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F989A0-6044-00B6-A56D-E74CCF40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3137" y="5638088"/>
              <a:ext cx="690024" cy="2112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093A19-7980-C00F-3D69-5C161DD61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16902" y="5879976"/>
              <a:ext cx="792678" cy="2244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693A23-03B6-F92E-1BC0-41320DF2A164}"/>
                </a:ext>
              </a:extLst>
            </p:cNvPr>
            <p:cNvSpPr/>
            <p:nvPr/>
          </p:nvSpPr>
          <p:spPr>
            <a:xfrm>
              <a:off x="7512067" y="3677279"/>
              <a:ext cx="1330620" cy="1561123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endParaRPr lang="en-US" sz="1050" b="1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GB" sz="105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F16D03-2DDC-E7AC-3CF9-38880FFA3235}"/>
                </a:ext>
              </a:extLst>
            </p:cNvPr>
            <p:cNvSpPr/>
            <p:nvPr/>
          </p:nvSpPr>
          <p:spPr>
            <a:xfrm>
              <a:off x="8900396" y="2765544"/>
              <a:ext cx="2359218" cy="826219"/>
            </a:xfrm>
            <a:prstGeom prst="rect">
              <a:avLst/>
            </a:prstGeom>
            <a:noFill/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ctr"/>
            <a:lstStyle/>
            <a:p>
              <a:pPr algn="ctr"/>
              <a:r>
                <a:rPr lang="en-US" sz="1050" b="1" dirty="0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Member Banks</a:t>
              </a: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GB" sz="1050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23" name="Picture 2" descr="Image result for verra logo">
              <a:extLst>
                <a:ext uri="{FF2B5EF4-FFF2-40B4-BE49-F238E27FC236}">
                  <a16:creationId xmlns:a16="http://schemas.microsoft.com/office/drawing/2014/main" id="{344C17C4-9CF4-9717-6E60-216A87895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427" y="3983324"/>
              <a:ext cx="557907" cy="168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76C1166-B37B-FED4-36D6-C43828665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265" y="4019822"/>
              <a:ext cx="1752911" cy="107241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50800" algn="ctr" rotWithShape="0">
                <a:srgbClr val="000000">
                  <a:alpha val="43137"/>
                </a:srgbClr>
              </a:outerShdw>
              <a:softEdge rad="889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F9BDE4BB-642E-C730-57C5-D3316632C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988" y="3160861"/>
              <a:ext cx="669465" cy="221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0EAB7193-8F86-6ED6-C85B-BC34EB64E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428" y="3036172"/>
              <a:ext cx="362596" cy="9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 descr="BNP Paribas Logo, history, meaning, symbol, PNG">
              <a:extLst>
                <a:ext uri="{FF2B5EF4-FFF2-40B4-BE49-F238E27FC236}">
                  <a16:creationId xmlns:a16="http://schemas.microsoft.com/office/drawing/2014/main" id="{94B10AD0-2BEC-75E4-5E08-05F8163BDC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64" b="27185"/>
            <a:stretch/>
          </p:blipFill>
          <p:spPr bwMode="auto">
            <a:xfrm>
              <a:off x="9509641" y="3015279"/>
              <a:ext cx="559674" cy="1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File:UBS Logo.png - Wikimedia Commons">
              <a:extLst>
                <a:ext uri="{FF2B5EF4-FFF2-40B4-BE49-F238E27FC236}">
                  <a16:creationId xmlns:a16="http://schemas.microsoft.com/office/drawing/2014/main" id="{6673B395-7EDB-8E71-B9CE-48CE00E9E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0316" y="3384994"/>
              <a:ext cx="378775" cy="14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NAB Logo, history, meaning, symbol, PNG">
              <a:extLst>
                <a:ext uri="{FF2B5EF4-FFF2-40B4-BE49-F238E27FC236}">
                  <a16:creationId xmlns:a16="http://schemas.microsoft.com/office/drawing/2014/main" id="{BEC78B3F-AB15-A7A1-7E03-B9ED776699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r="27606"/>
            <a:stretch/>
          </p:blipFill>
          <p:spPr bwMode="auto">
            <a:xfrm>
              <a:off x="8940715" y="3107056"/>
              <a:ext cx="174607" cy="24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File:Standard Chartered (2021).svg - Wikimedia Commons">
              <a:extLst>
                <a:ext uri="{FF2B5EF4-FFF2-40B4-BE49-F238E27FC236}">
                  <a16:creationId xmlns:a16="http://schemas.microsoft.com/office/drawing/2014/main" id="{4BA213E8-8C61-A63A-8617-DBBDD98FA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2306" y="3368453"/>
              <a:ext cx="413376" cy="17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Businesses | BBVA UK">
              <a:extLst>
                <a:ext uri="{FF2B5EF4-FFF2-40B4-BE49-F238E27FC236}">
                  <a16:creationId xmlns:a16="http://schemas.microsoft.com/office/drawing/2014/main" id="{CDA544D2-A703-97CA-57B9-1C34F1703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2247" y="2981540"/>
              <a:ext cx="313634" cy="9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51CA72-AA62-8F2E-6DD4-D91157737390}"/>
                </a:ext>
              </a:extLst>
            </p:cNvPr>
            <p:cNvSpPr/>
            <p:nvPr/>
          </p:nvSpPr>
          <p:spPr>
            <a:xfrm>
              <a:off x="8316944" y="2240281"/>
              <a:ext cx="1103490" cy="241300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Buyers</a:t>
              </a:r>
              <a:endParaRPr lang="en-GB" sz="1050" b="1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2DC16AC-C2F0-B568-01C1-8FBC61C56D12}"/>
                </a:ext>
              </a:extLst>
            </p:cNvPr>
            <p:cNvSpPr/>
            <p:nvPr/>
          </p:nvSpPr>
          <p:spPr>
            <a:xfrm>
              <a:off x="10547552" y="2240281"/>
              <a:ext cx="1103490" cy="241300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Sellers</a:t>
              </a:r>
              <a:endParaRPr lang="en-GB" sz="1050" b="1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39EB9E57-97EF-27B0-9304-EAA12C328648}"/>
                </a:ext>
              </a:extLst>
            </p:cNvPr>
            <p:cNvSpPr/>
            <p:nvPr/>
          </p:nvSpPr>
          <p:spPr>
            <a:xfrm>
              <a:off x="8883599" y="4463933"/>
              <a:ext cx="307702" cy="2020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Right Arrow 62">
              <a:extLst>
                <a:ext uri="{FF2B5EF4-FFF2-40B4-BE49-F238E27FC236}">
                  <a16:creationId xmlns:a16="http://schemas.microsoft.com/office/drawing/2014/main" id="{3D34DB29-8A43-2D8B-07B2-99597605B7DE}"/>
                </a:ext>
              </a:extLst>
            </p:cNvPr>
            <p:cNvSpPr/>
            <p:nvPr/>
          </p:nvSpPr>
          <p:spPr>
            <a:xfrm rot="14775710">
              <a:off x="9651571" y="3748535"/>
              <a:ext cx="399928" cy="148606"/>
            </a:xfrm>
            <a:prstGeom prst="rightArrow">
              <a:avLst/>
            </a:prstGeom>
            <a:solidFill>
              <a:srgbClr val="F7736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291F87"/>
                </a:solidFill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0" name="Right Arrow 62">
              <a:extLst>
                <a:ext uri="{FF2B5EF4-FFF2-40B4-BE49-F238E27FC236}">
                  <a16:creationId xmlns:a16="http://schemas.microsoft.com/office/drawing/2014/main" id="{4BEE1BC6-524A-004F-86A3-A4440DF13DA1}"/>
                </a:ext>
              </a:extLst>
            </p:cNvPr>
            <p:cNvSpPr/>
            <p:nvPr/>
          </p:nvSpPr>
          <p:spPr>
            <a:xfrm rot="17537555">
              <a:off x="10122333" y="3748782"/>
              <a:ext cx="399928" cy="148606"/>
            </a:xfrm>
            <a:prstGeom prst="rightArrow">
              <a:avLst/>
            </a:prstGeom>
            <a:solidFill>
              <a:srgbClr val="F7736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291F87"/>
                </a:solidFill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1" name="Right Arrow 62">
              <a:extLst>
                <a:ext uri="{FF2B5EF4-FFF2-40B4-BE49-F238E27FC236}">
                  <a16:creationId xmlns:a16="http://schemas.microsoft.com/office/drawing/2014/main" id="{E906EC38-B0B4-BC9B-48B1-5A638B0A37FC}"/>
                </a:ext>
              </a:extLst>
            </p:cNvPr>
            <p:cNvSpPr/>
            <p:nvPr/>
          </p:nvSpPr>
          <p:spPr>
            <a:xfrm rot="17537555">
              <a:off x="10863487" y="2542558"/>
              <a:ext cx="240083" cy="150596"/>
            </a:xfrm>
            <a:prstGeom prst="rightArrow">
              <a:avLst/>
            </a:prstGeom>
            <a:solidFill>
              <a:srgbClr val="F7736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291F87"/>
                </a:solidFill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ight Arrow 62">
              <a:extLst>
                <a:ext uri="{FF2B5EF4-FFF2-40B4-BE49-F238E27FC236}">
                  <a16:creationId xmlns:a16="http://schemas.microsoft.com/office/drawing/2014/main" id="{522EDA2E-E270-EEC9-DFDA-DA8F74CB4D35}"/>
                </a:ext>
              </a:extLst>
            </p:cNvPr>
            <p:cNvSpPr/>
            <p:nvPr/>
          </p:nvSpPr>
          <p:spPr>
            <a:xfrm rot="14565638">
              <a:off x="9014188" y="2544119"/>
              <a:ext cx="240083" cy="150596"/>
            </a:xfrm>
            <a:prstGeom prst="rightArrow">
              <a:avLst/>
            </a:prstGeom>
            <a:solidFill>
              <a:srgbClr val="F7736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291F87"/>
                </a:solidFill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1C3DE62-D309-2116-7091-483F9FC816B4}"/>
                </a:ext>
              </a:extLst>
            </p:cNvPr>
            <p:cNvSpPr/>
            <p:nvPr/>
          </p:nvSpPr>
          <p:spPr>
            <a:xfrm rot="16200000">
              <a:off x="9994920" y="5099242"/>
              <a:ext cx="224693" cy="2020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Palatino Linotype" panose="02040502050505030304" pitchFamily="18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44" name="Picture 2" descr="Calyx Global Launches Subscription-Based Carbon Credit Ratings Service">
              <a:extLst>
                <a:ext uri="{FF2B5EF4-FFF2-40B4-BE49-F238E27FC236}">
                  <a16:creationId xmlns:a16="http://schemas.microsoft.com/office/drawing/2014/main" id="{C28C699B-DCE8-645B-4ECB-2D8444010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3691" y="5806388"/>
              <a:ext cx="690024" cy="3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Climate Action Reserve - Climate Action Reserve : Climate Action Reserve">
              <a:extLst>
                <a:ext uri="{FF2B5EF4-FFF2-40B4-BE49-F238E27FC236}">
                  <a16:creationId xmlns:a16="http://schemas.microsoft.com/office/drawing/2014/main" id="{C633EE01-BB33-60CC-9D54-3780F53DE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230" y="4202858"/>
              <a:ext cx="266964" cy="35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Puro.earth Launches Public Offset Registry For Engineered CO2 Removals">
              <a:extLst>
                <a:ext uri="{FF2B5EF4-FFF2-40B4-BE49-F238E27FC236}">
                  <a16:creationId xmlns:a16="http://schemas.microsoft.com/office/drawing/2014/main" id="{BFAA1046-D2A4-4D70-7874-60F744411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4" t="28706" r="31913" b="29657"/>
            <a:stretch/>
          </p:blipFill>
          <p:spPr bwMode="auto">
            <a:xfrm>
              <a:off x="7611188" y="4277534"/>
              <a:ext cx="362102" cy="208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rbonplace is a global carbon credit transaction network that will enable  the simple, secure, and transparent transfer of certified carbon credits.">
              <a:extLst>
                <a:ext uri="{FF2B5EF4-FFF2-40B4-BE49-F238E27FC236}">
                  <a16:creationId xmlns:a16="http://schemas.microsoft.com/office/drawing/2014/main" id="{246DABB8-CCC4-D48F-2B8C-9ABD85CFA8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" t="28046" r="3684" b="32528"/>
            <a:stretch/>
          </p:blipFill>
          <p:spPr bwMode="auto">
            <a:xfrm>
              <a:off x="9009156" y="5746434"/>
              <a:ext cx="591292" cy="99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21ACF37-7441-C1AC-05C1-4E90F087CF82}"/>
                </a:ext>
              </a:extLst>
            </p:cNvPr>
            <p:cNvSpPr/>
            <p:nvPr/>
          </p:nvSpPr>
          <p:spPr>
            <a:xfrm>
              <a:off x="11136821" y="3640497"/>
              <a:ext cx="894772" cy="396381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 dirty="0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Corporate Buyers </a:t>
              </a:r>
              <a:endParaRPr lang="en-GB" sz="1050" b="1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382FE7-8C82-C2A7-2C62-7C01AD604603}"/>
                </a:ext>
              </a:extLst>
            </p:cNvPr>
            <p:cNvSpPr/>
            <p:nvPr/>
          </p:nvSpPr>
          <p:spPr>
            <a:xfrm>
              <a:off x="11136291" y="4571942"/>
              <a:ext cx="894772" cy="241300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Brokers </a:t>
              </a:r>
              <a:endParaRPr lang="en-GB" sz="1050" b="1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AE5E8F4-19C0-C072-D2CB-F874D8153E1F}"/>
                </a:ext>
              </a:extLst>
            </p:cNvPr>
            <p:cNvSpPr/>
            <p:nvPr/>
          </p:nvSpPr>
          <p:spPr>
            <a:xfrm>
              <a:off x="11136291" y="4129886"/>
              <a:ext cx="895302" cy="349048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 dirty="0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Supply Aggregators </a:t>
              </a:r>
              <a:endParaRPr lang="en-GB" sz="1050" b="1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55" name="Picture 4" descr="Rabobank logo - Social media &amp; Logos Icons">
              <a:extLst>
                <a:ext uri="{FF2B5EF4-FFF2-40B4-BE49-F238E27FC236}">
                  <a16:creationId xmlns:a16="http://schemas.microsoft.com/office/drawing/2014/main" id="{86A82571-C395-8F5E-C279-A8E92E39F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0884" y="3107056"/>
              <a:ext cx="583649" cy="29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Isometric — Standard">
              <a:extLst>
                <a:ext uri="{FF2B5EF4-FFF2-40B4-BE49-F238E27FC236}">
                  <a16:creationId xmlns:a16="http://schemas.microsoft.com/office/drawing/2014/main" id="{05D5FF5A-C703-4963-2478-8DDE3AF2E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670" y="4591797"/>
              <a:ext cx="835893" cy="15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>
              <a:extLst>
                <a:ext uri="{FF2B5EF4-FFF2-40B4-BE49-F238E27FC236}">
                  <a16:creationId xmlns:a16="http://schemas.microsoft.com/office/drawing/2014/main" id="{F4C1E05E-A26E-8FDB-B3FF-51FEE214F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003" y="4808462"/>
              <a:ext cx="836709" cy="10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Sylvera - Director of CDR">
              <a:extLst>
                <a:ext uri="{FF2B5EF4-FFF2-40B4-BE49-F238E27FC236}">
                  <a16:creationId xmlns:a16="http://schemas.microsoft.com/office/drawing/2014/main" id="{8C4BEFF3-ADB5-1518-FB0B-122DE0233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9967" y="5639647"/>
              <a:ext cx="716963" cy="184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Quantum Commodity Intelligence - Innovation Zero 2025">
              <a:extLst>
                <a:ext uri="{FF2B5EF4-FFF2-40B4-BE49-F238E27FC236}">
                  <a16:creationId xmlns:a16="http://schemas.microsoft.com/office/drawing/2014/main" id="{4C13D442-8A73-AD3B-0DB0-3EA6FE1B1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98" b="34907"/>
            <a:stretch/>
          </p:blipFill>
          <p:spPr bwMode="auto">
            <a:xfrm>
              <a:off x="8978100" y="5441140"/>
              <a:ext cx="680233" cy="21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id="{5E65FFAE-7360-2505-E9F4-A5BCE5E0D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844" y="5932862"/>
              <a:ext cx="544190" cy="145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22FA93C-6535-1083-B274-E8BEF18E79F1}"/>
                </a:ext>
              </a:extLst>
            </p:cNvPr>
            <p:cNvSpPr txBox="1"/>
            <p:nvPr/>
          </p:nvSpPr>
          <p:spPr>
            <a:xfrm>
              <a:off x="7814814" y="3677280"/>
              <a:ext cx="729372" cy="245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291F86"/>
                  </a:solidFill>
                </a:rPr>
                <a:t>Registries</a:t>
              </a:r>
            </a:p>
          </p:txBody>
        </p:sp>
        <p:pic>
          <p:nvPicPr>
            <p:cNvPr id="62" name="Picture 12" descr="ICROA on X: &quot;Even more exciting news...ICROA is delighted to endorse @ Cercarbono! Cercarbono offers a voluntary carbon certification program that  streamlines the registration of Climate Change Mitigation Programs or  Projects (CCMPs), certifies">
              <a:extLst>
                <a:ext uri="{FF2B5EF4-FFF2-40B4-BE49-F238E27FC236}">
                  <a16:creationId xmlns:a16="http://schemas.microsoft.com/office/drawing/2014/main" id="{ABDA35E3-7894-AADB-43B2-333DF3B98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003" y="4984117"/>
              <a:ext cx="830684" cy="218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 descr="A blue and black logo&#10;&#10;Description automatically generated">
              <a:extLst>
                <a:ext uri="{FF2B5EF4-FFF2-40B4-BE49-F238E27FC236}">
                  <a16:creationId xmlns:a16="http://schemas.microsoft.com/office/drawing/2014/main" id="{573E193C-B93B-B60C-B465-EEA50269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157" y="3998164"/>
              <a:ext cx="557907" cy="166771"/>
            </a:xfrm>
            <a:prstGeom prst="rect">
              <a:avLst/>
            </a:prstGeom>
          </p:spPr>
        </p:pic>
        <p:pic>
          <p:nvPicPr>
            <p:cNvPr id="64" name="Picture 63" descr="A close up of a logo&#10;&#10;Description automatically generated">
              <a:extLst>
                <a:ext uri="{FF2B5EF4-FFF2-40B4-BE49-F238E27FC236}">
                  <a16:creationId xmlns:a16="http://schemas.microsoft.com/office/drawing/2014/main" id="{C61E6E00-F1D2-FABA-288B-0C3922F5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357" y="4306115"/>
              <a:ext cx="357061" cy="16813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DE3DBF-1695-C7E0-6664-08C5870DA9E4}"/>
                </a:ext>
              </a:extLst>
            </p:cNvPr>
            <p:cNvSpPr/>
            <p:nvPr/>
          </p:nvSpPr>
          <p:spPr>
            <a:xfrm>
              <a:off x="11136291" y="4906249"/>
              <a:ext cx="895302" cy="349048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rgbClr val="291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pPr algn="ctr"/>
              <a:r>
                <a:rPr lang="en-US" sz="1050" b="1" dirty="0">
                  <a:solidFill>
                    <a:srgbClr val="291F86"/>
                  </a:solidFill>
                  <a:ea typeface="Calibri Light" panose="020F0302020204030204" pitchFamily="34" charset="0"/>
                  <a:cs typeface="Calibri Light" panose="020F0302020204030204" pitchFamily="34" charset="0"/>
                </a:rPr>
                <a:t>Asset Managers</a:t>
              </a:r>
              <a:endParaRPr lang="en-GB" sz="1050" b="1" dirty="0">
                <a:solidFill>
                  <a:srgbClr val="291F86"/>
                </a:solidFill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028" name="Picture 4" descr="Itau Logo">
              <a:extLst>
                <a:ext uri="{FF2B5EF4-FFF2-40B4-BE49-F238E27FC236}">
                  <a16:creationId xmlns:a16="http://schemas.microsoft.com/office/drawing/2014/main" id="{F8DBA4EA-35B2-9734-A874-2B340932AC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1" r="20618"/>
            <a:stretch/>
          </p:blipFill>
          <p:spPr bwMode="auto">
            <a:xfrm>
              <a:off x="10745461" y="2946466"/>
              <a:ext cx="222478" cy="21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Jefferies and SMBC Expand and Strengthen Strategic Alliance, Broadening ...">
              <a:extLst>
                <a:ext uri="{FF2B5EF4-FFF2-40B4-BE49-F238E27FC236}">
                  <a16:creationId xmlns:a16="http://schemas.microsoft.com/office/drawing/2014/main" id="{06848375-6B12-B0B6-05A4-296197A84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7" t="38626" r="33415" b="37638"/>
            <a:stretch/>
          </p:blipFill>
          <p:spPr bwMode="auto">
            <a:xfrm>
              <a:off x="10668610" y="3213435"/>
              <a:ext cx="376179" cy="134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7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17" grpId="0"/>
      <p:bldP spid="29" grpId="0"/>
      <p:bldP spid="32" grpId="0"/>
      <p:bldP spid="51" grpId="0" animBg="1"/>
      <p:bldP spid="52" grpId="0" animBg="1"/>
      <p:bldP spid="53" grpId="0" animBg="1"/>
      <p:bldP spid="54" grpId="0" animBg="1"/>
      <p:bldP spid="4" grpId="0" animBg="1"/>
      <p:bldP spid="12" grpId="0" animBg="1"/>
      <p:bldP spid="2" grpId="0" animBg="1"/>
      <p:bldP spid="8" grpId="0"/>
      <p:bldP spid="9" grpId="0"/>
      <p:bldP spid="10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52CA-62E7-AC74-1E60-0E37EF35B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2F073F4F-E24B-943E-A6AF-EC284D4CC77F}"/>
              </a:ext>
            </a:extLst>
          </p:cNvPr>
          <p:cNvGrpSpPr/>
          <p:nvPr/>
        </p:nvGrpSpPr>
        <p:grpSpPr>
          <a:xfrm>
            <a:off x="711921" y="1452944"/>
            <a:ext cx="1716234" cy="722713"/>
            <a:chOff x="445221" y="1249744"/>
            <a:chExt cx="1716234" cy="722713"/>
          </a:xfrm>
        </p:grpSpPr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73E6A1D0-001C-F896-3FC2-AB7368056D97}"/>
                </a:ext>
              </a:extLst>
            </p:cNvPr>
            <p:cNvSpPr/>
            <p:nvPr/>
          </p:nvSpPr>
          <p:spPr>
            <a:xfrm>
              <a:off x="445221" y="1249744"/>
              <a:ext cx="1716234" cy="722713"/>
            </a:xfrm>
            <a:prstGeom prst="roundRect">
              <a:avLst/>
            </a:prstGeom>
            <a:solidFill>
              <a:srgbClr val="C3C3C3">
                <a:alpha val="4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rIns="0" bIns="46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A6D061-B748-F91E-884F-3EBF2811C644}"/>
                </a:ext>
              </a:extLst>
            </p:cNvPr>
            <p:cNvSpPr txBox="1"/>
            <p:nvPr/>
          </p:nvSpPr>
          <p:spPr>
            <a:xfrm>
              <a:off x="486633" y="1320915"/>
              <a:ext cx="1633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291F87"/>
                  </a:solidFill>
                  <a:cs typeface="Arial" panose="020B0604020202020204" pitchFamily="34" charset="0"/>
                </a:rPr>
                <a:t>Carbon Credit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16345AB-FAE0-81C8-DABD-916464892DCD}"/>
              </a:ext>
            </a:extLst>
          </p:cNvPr>
          <p:cNvSpPr txBox="1"/>
          <p:nvPr/>
        </p:nvSpPr>
        <p:spPr>
          <a:xfrm>
            <a:off x="2601513" y="1521913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One Account, Multiple Registries</a:t>
            </a:r>
          </a:p>
          <a:p>
            <a:r>
              <a:rPr lang="en-GB" sz="1600">
                <a:cs typeface="Arial" panose="020B0604020202020204" pitchFamily="34" charset="0"/>
              </a:rPr>
              <a:t>Access and Autonomy to the Carbon Market  </a:t>
            </a:r>
            <a:endParaRPr lang="en-GB" sz="1600">
              <a:solidFill>
                <a:srgbClr val="291F87"/>
              </a:solidFill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962B4D-C7FC-BE49-A6C1-D70D963E4B43}"/>
              </a:ext>
            </a:extLst>
          </p:cNvPr>
          <p:cNvGrpSpPr/>
          <p:nvPr/>
        </p:nvGrpSpPr>
        <p:grpSpPr>
          <a:xfrm>
            <a:off x="722166" y="3355917"/>
            <a:ext cx="1716234" cy="722713"/>
            <a:chOff x="455466" y="3180719"/>
            <a:chExt cx="1716234" cy="722713"/>
          </a:xfrm>
        </p:grpSpPr>
        <p:sp>
          <p:nvSpPr>
            <p:cNvPr id="42" name="Rounded Rectangle 31">
              <a:extLst>
                <a:ext uri="{FF2B5EF4-FFF2-40B4-BE49-F238E27FC236}">
                  <a16:creationId xmlns:a16="http://schemas.microsoft.com/office/drawing/2014/main" id="{98B0A71A-C278-3172-9EAE-AC34A68E1839}"/>
                </a:ext>
              </a:extLst>
            </p:cNvPr>
            <p:cNvSpPr/>
            <p:nvPr/>
          </p:nvSpPr>
          <p:spPr>
            <a:xfrm>
              <a:off x="455466" y="3180719"/>
              <a:ext cx="1716234" cy="722713"/>
            </a:xfrm>
            <a:prstGeom prst="roundRect">
              <a:avLst/>
            </a:prstGeom>
            <a:solidFill>
              <a:srgbClr val="C3C3C3">
                <a:alpha val="4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rIns="0" bIns="46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ADEF46-A0FF-4E0F-3A2D-8A8E4A0C2B63}"/>
                </a:ext>
              </a:extLst>
            </p:cNvPr>
            <p:cNvSpPr txBox="1"/>
            <p:nvPr/>
          </p:nvSpPr>
          <p:spPr>
            <a:xfrm>
              <a:off x="491554" y="3372798"/>
              <a:ext cx="1644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291F87"/>
                  </a:solidFill>
                  <a:cs typeface="Arial" panose="020B0604020202020204" pitchFamily="34" charset="0"/>
                </a:rPr>
                <a:t>Marketplace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1BE4FA3-CB05-D384-001D-9B2D527F2EDD}"/>
              </a:ext>
            </a:extLst>
          </p:cNvPr>
          <p:cNvSpPr txBox="1"/>
          <p:nvPr/>
        </p:nvSpPr>
        <p:spPr>
          <a:xfrm>
            <a:off x="2601513" y="3424886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Advanced and sophisticated platform with flexible trade flows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D0D469-6FB2-B87E-CB65-3E32812C160A}"/>
              </a:ext>
            </a:extLst>
          </p:cNvPr>
          <p:cNvGrpSpPr/>
          <p:nvPr/>
        </p:nvGrpSpPr>
        <p:grpSpPr>
          <a:xfrm>
            <a:off x="717043" y="4307404"/>
            <a:ext cx="1716234" cy="722713"/>
            <a:chOff x="450343" y="4075192"/>
            <a:chExt cx="1716234" cy="722713"/>
          </a:xfrm>
        </p:grpSpPr>
        <p:sp>
          <p:nvSpPr>
            <p:cNvPr id="43" name="Rounded Rectangle 31">
              <a:extLst>
                <a:ext uri="{FF2B5EF4-FFF2-40B4-BE49-F238E27FC236}">
                  <a16:creationId xmlns:a16="http://schemas.microsoft.com/office/drawing/2014/main" id="{072AF79B-16F3-59EF-9062-01F81124CB94}"/>
                </a:ext>
              </a:extLst>
            </p:cNvPr>
            <p:cNvSpPr/>
            <p:nvPr/>
          </p:nvSpPr>
          <p:spPr>
            <a:xfrm>
              <a:off x="450343" y="4075192"/>
              <a:ext cx="1716234" cy="722713"/>
            </a:xfrm>
            <a:prstGeom prst="roundRect">
              <a:avLst/>
            </a:prstGeom>
            <a:solidFill>
              <a:srgbClr val="C3C3C3">
                <a:alpha val="4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rIns="0" bIns="46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D1EFB-DE24-D0F5-891C-076A5D3889B6}"/>
                </a:ext>
              </a:extLst>
            </p:cNvPr>
            <p:cNvSpPr txBox="1"/>
            <p:nvPr/>
          </p:nvSpPr>
          <p:spPr>
            <a:xfrm>
              <a:off x="450343" y="4144161"/>
              <a:ext cx="1716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291F87"/>
                  </a:solidFill>
                  <a:cs typeface="Arial" panose="020B0604020202020204" pitchFamily="34" charset="0"/>
                </a:rPr>
                <a:t>Settlement &amp; Off-Platform Trades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BCBCC14-011D-713D-B3A4-342D24A87FB0}"/>
              </a:ext>
            </a:extLst>
          </p:cNvPr>
          <p:cNvSpPr txBox="1"/>
          <p:nvPr/>
        </p:nvSpPr>
        <p:spPr>
          <a:xfrm>
            <a:off x="2601513" y="4376373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Bank-grade Settlement Systems provides Efficiency and Trust in VCM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6DDC0D-18ED-6CF5-15DC-A55E2A69635D}"/>
              </a:ext>
            </a:extLst>
          </p:cNvPr>
          <p:cNvGrpSpPr/>
          <p:nvPr/>
        </p:nvGrpSpPr>
        <p:grpSpPr>
          <a:xfrm>
            <a:off x="722166" y="5258890"/>
            <a:ext cx="1716234" cy="722713"/>
            <a:chOff x="455466" y="5055690"/>
            <a:chExt cx="1716234" cy="722713"/>
          </a:xfrm>
        </p:grpSpPr>
        <p:sp>
          <p:nvSpPr>
            <p:cNvPr id="44" name="Rounded Rectangle 31">
              <a:extLst>
                <a:ext uri="{FF2B5EF4-FFF2-40B4-BE49-F238E27FC236}">
                  <a16:creationId xmlns:a16="http://schemas.microsoft.com/office/drawing/2014/main" id="{EB49B101-6DF2-F1D1-A07E-58D995B8007D}"/>
                </a:ext>
              </a:extLst>
            </p:cNvPr>
            <p:cNvSpPr/>
            <p:nvPr/>
          </p:nvSpPr>
          <p:spPr>
            <a:xfrm>
              <a:off x="455466" y="5055690"/>
              <a:ext cx="1716234" cy="722713"/>
            </a:xfrm>
            <a:prstGeom prst="roundRect">
              <a:avLst/>
            </a:prstGeom>
            <a:solidFill>
              <a:srgbClr val="C3C3C3">
                <a:alpha val="4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rIns="0" bIns="46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A569B6-45B4-922E-B702-BAB0CA9B95D6}"/>
                </a:ext>
              </a:extLst>
            </p:cNvPr>
            <p:cNvSpPr txBox="1"/>
            <p:nvPr/>
          </p:nvSpPr>
          <p:spPr>
            <a:xfrm>
              <a:off x="493229" y="5124659"/>
              <a:ext cx="164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291F87"/>
                  </a:solidFill>
                  <a:cs typeface="Arial" panose="020B0604020202020204" pitchFamily="34" charset="0"/>
                </a:rPr>
                <a:t>Reporting &amp; Audit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A56338-281F-D4AB-31F1-A6B2B8101319}"/>
              </a:ext>
            </a:extLst>
          </p:cNvPr>
          <p:cNvSpPr txBox="1"/>
          <p:nvPr/>
        </p:nvSpPr>
        <p:spPr>
          <a:xfrm>
            <a:off x="2601514" y="5327859"/>
            <a:ext cx="394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Control and management of VCCs with auditable record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60B0F7-A99A-E222-54F9-2E9E0568E51D}"/>
              </a:ext>
            </a:extLst>
          </p:cNvPr>
          <p:cNvGrpSpPr/>
          <p:nvPr/>
        </p:nvGrpSpPr>
        <p:grpSpPr>
          <a:xfrm>
            <a:off x="724496" y="2404431"/>
            <a:ext cx="1716234" cy="722713"/>
            <a:chOff x="457796" y="2189302"/>
            <a:chExt cx="1716234" cy="722713"/>
          </a:xfrm>
        </p:grpSpPr>
        <p:sp>
          <p:nvSpPr>
            <p:cNvPr id="41" name="Rounded Rectangle 31">
              <a:extLst>
                <a:ext uri="{FF2B5EF4-FFF2-40B4-BE49-F238E27FC236}">
                  <a16:creationId xmlns:a16="http://schemas.microsoft.com/office/drawing/2014/main" id="{D8860C81-B600-3D7C-9F88-03316FD20652}"/>
                </a:ext>
              </a:extLst>
            </p:cNvPr>
            <p:cNvSpPr/>
            <p:nvPr/>
          </p:nvSpPr>
          <p:spPr>
            <a:xfrm>
              <a:off x="457796" y="2189302"/>
              <a:ext cx="1716234" cy="722713"/>
            </a:xfrm>
            <a:prstGeom prst="roundRect">
              <a:avLst/>
            </a:prstGeom>
            <a:solidFill>
              <a:srgbClr val="C3C3C3">
                <a:alpha val="4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rIns="0" bIns="46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BC1A72-1808-FA2E-9BF0-CC1C9370D185}"/>
                </a:ext>
              </a:extLst>
            </p:cNvPr>
            <p:cNvSpPr txBox="1"/>
            <p:nvPr/>
          </p:nvSpPr>
          <p:spPr>
            <a:xfrm>
              <a:off x="499209" y="2258271"/>
              <a:ext cx="1633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291F87"/>
                  </a:solidFill>
                  <a:cs typeface="Arial" panose="020B0604020202020204" pitchFamily="34" charset="0"/>
                </a:rPr>
                <a:t>Platform Governance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107C747-D937-8692-9519-E495FD61CB40}"/>
              </a:ext>
            </a:extLst>
          </p:cNvPr>
          <p:cNvSpPr txBox="1"/>
          <p:nvPr/>
        </p:nvSpPr>
        <p:spPr>
          <a:xfrm>
            <a:off x="2601513" y="2473400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cs typeface="Arial" panose="020B0604020202020204" pitchFamily="34" charset="0"/>
              </a:rPr>
              <a:t>Strong Governance in line with requirements of </a:t>
            </a:r>
            <a:r>
              <a:rPr lang="en-GB" sz="1600"/>
              <a:t>regulated customers</a:t>
            </a:r>
            <a:endParaRPr lang="en-GB" sz="1600"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7A6A8DB-55C9-228C-D7EB-13DC9537F466}"/>
              </a:ext>
            </a:extLst>
          </p:cNvPr>
          <p:cNvCxnSpPr>
            <a:cxnSpLocks/>
          </p:cNvCxnSpPr>
          <p:nvPr/>
        </p:nvCxnSpPr>
        <p:spPr>
          <a:xfrm>
            <a:off x="719138" y="2270125"/>
            <a:ext cx="5822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43CB628-A86A-39D5-A7B3-F89D09C7AF23}"/>
              </a:ext>
            </a:extLst>
          </p:cNvPr>
          <p:cNvCxnSpPr>
            <a:cxnSpLocks/>
          </p:cNvCxnSpPr>
          <p:nvPr/>
        </p:nvCxnSpPr>
        <p:spPr>
          <a:xfrm>
            <a:off x="719138" y="3213100"/>
            <a:ext cx="5822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B79BE0-8FC4-4842-F33A-C320B4463800}"/>
              </a:ext>
            </a:extLst>
          </p:cNvPr>
          <p:cNvCxnSpPr>
            <a:cxnSpLocks/>
          </p:cNvCxnSpPr>
          <p:nvPr/>
        </p:nvCxnSpPr>
        <p:spPr>
          <a:xfrm>
            <a:off x="719138" y="4194175"/>
            <a:ext cx="5822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F4E132-D04A-9AB1-168A-4C0FA3ADC28A}"/>
              </a:ext>
            </a:extLst>
          </p:cNvPr>
          <p:cNvCxnSpPr>
            <a:cxnSpLocks/>
          </p:cNvCxnSpPr>
          <p:nvPr/>
        </p:nvCxnSpPr>
        <p:spPr>
          <a:xfrm>
            <a:off x="719138" y="5146675"/>
            <a:ext cx="5822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176EA32-2E77-A4B9-26A8-AB5CEAABDBAE}"/>
              </a:ext>
            </a:extLst>
          </p:cNvPr>
          <p:cNvGrpSpPr>
            <a:grpSpLocks noChangeAspect="1"/>
          </p:cNvGrpSpPr>
          <p:nvPr/>
        </p:nvGrpSpPr>
        <p:grpSpPr>
          <a:xfrm>
            <a:off x="6504284" y="1341053"/>
            <a:ext cx="5687716" cy="4482715"/>
            <a:chOff x="6065263" y="900101"/>
            <a:chExt cx="6287584" cy="4955495"/>
          </a:xfrm>
        </p:grpSpPr>
        <p:pic>
          <p:nvPicPr>
            <p:cNvPr id="6" name="Picture 5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401329F4-8CF3-C3A9-2201-5DC00E841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7875" y="3671824"/>
              <a:ext cx="2228850" cy="2172247"/>
            </a:xfrm>
            <a:prstGeom prst="rect">
              <a:avLst/>
            </a:prstGeom>
          </p:spPr>
        </p:pic>
        <p:pic>
          <p:nvPicPr>
            <p:cNvPr id="3" name="Picture 2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5011DF19-95F0-9787-2E56-D04C4C2F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3683349"/>
              <a:ext cx="2228850" cy="2172247"/>
            </a:xfrm>
            <a:prstGeom prst="rect">
              <a:avLst/>
            </a:prstGeom>
          </p:spPr>
        </p:pic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9F4755FD-573A-AE1F-3934-ADB70E8DD958}"/>
                </a:ext>
              </a:extLst>
            </p:cNvPr>
            <p:cNvGraphicFramePr/>
            <p:nvPr/>
          </p:nvGraphicFramePr>
          <p:xfrm>
            <a:off x="6065263" y="1570093"/>
            <a:ext cx="6287584" cy="36155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2" name="Picture 1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E1FB9571-2C45-2FC1-1847-E19EF839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938" y="900101"/>
              <a:ext cx="2144711" cy="214471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32EE7D-FB4B-2205-2645-3EFBAF5191CB}"/>
                </a:ext>
              </a:extLst>
            </p:cNvPr>
            <p:cNvSpPr/>
            <p:nvPr/>
          </p:nvSpPr>
          <p:spPr>
            <a:xfrm>
              <a:off x="10016911" y="1047750"/>
              <a:ext cx="371475" cy="281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54B618-3AD4-BCBA-68E4-FAB9888C5017}"/>
                </a:ext>
              </a:extLst>
            </p:cNvPr>
            <p:cNvSpPr/>
            <p:nvPr/>
          </p:nvSpPr>
          <p:spPr>
            <a:xfrm>
              <a:off x="8525673" y="3833352"/>
              <a:ext cx="371475" cy="281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227165-EE80-04EB-CB27-FC11FB21D5A9}"/>
                </a:ext>
              </a:extLst>
            </p:cNvPr>
            <p:cNvSpPr/>
            <p:nvPr/>
          </p:nvSpPr>
          <p:spPr>
            <a:xfrm>
              <a:off x="11567573" y="3806461"/>
              <a:ext cx="371475" cy="281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48AF25AC-693E-E653-AAAE-34D697655B42}"/>
              </a:ext>
            </a:extLst>
          </p:cNvPr>
          <p:cNvSpPr txBox="1">
            <a:spLocks/>
          </p:cNvSpPr>
          <p:nvPr/>
        </p:nvSpPr>
        <p:spPr bwMode="gray">
          <a:xfrm>
            <a:off x="727169" y="600222"/>
            <a:ext cx="6347892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defRPr sz="5000" b="1" i="0" baseline="0">
                <a:solidFill>
                  <a:srgbClr val="383F55"/>
                </a:solidFill>
                <a:latin typeface="Spectral"/>
                <a:ea typeface="+mj-ea"/>
                <a:cs typeface="Spectral"/>
              </a:defRPr>
            </a:lvl1pPr>
          </a:lstStyle>
          <a:p>
            <a:r>
              <a:rPr lang="en-GB" sz="280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Scaling the Voluntary Carbon Markets</a:t>
            </a:r>
          </a:p>
        </p:txBody>
      </p:sp>
    </p:spTree>
    <p:extLst>
      <p:ext uri="{BB962C8B-B14F-4D97-AF65-F5344CB8AC3E}">
        <p14:creationId xmlns:p14="http://schemas.microsoft.com/office/powerpoint/2010/main" val="36629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81378C-1DF1-1537-748F-AA98025F9245}"/>
              </a:ext>
            </a:extLst>
          </p:cNvPr>
          <p:cNvSpPr/>
          <p:nvPr/>
        </p:nvSpPr>
        <p:spPr>
          <a:xfrm>
            <a:off x="1" y="2442004"/>
            <a:ext cx="12192000" cy="4415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91F8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2E26F7-C83E-1FF5-A1FD-56699D53A1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7"/>
          <a:stretch/>
        </p:blipFill>
        <p:spPr>
          <a:xfrm>
            <a:off x="425493" y="6195125"/>
            <a:ext cx="403182" cy="316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258C8C9-1C89-D704-339B-EB753AE68CF5}"/>
              </a:ext>
            </a:extLst>
          </p:cNvPr>
          <p:cNvSpPr txBox="1"/>
          <p:nvPr/>
        </p:nvSpPr>
        <p:spPr>
          <a:xfrm>
            <a:off x="999345" y="1152330"/>
            <a:ext cx="10660407" cy="1059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Your Carbonplace account will provide access to projects across multiple registries, allowing you to build a diversified portfolio.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Consolidate your portfolio in a centralised location</a:t>
            </a:r>
            <a:r>
              <a:rPr lang="en-GB" sz="1400">
                <a:solidFill>
                  <a:srgbClr val="10143A"/>
                </a:solidFill>
                <a:latin typeface="Public Sans Light" pitchFamily="2" charset="77"/>
              </a:rPr>
              <a:t>, maintaining l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egal ownership of the credits throughout their lifecycle.</a:t>
            </a:r>
            <a:endParaRPr lang="en-GB" sz="1400">
              <a:solidFill>
                <a:srgbClr val="10143A"/>
              </a:solidFill>
              <a:latin typeface="Public Sans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rgbClr val="10143A"/>
                </a:solidFill>
                <a:latin typeface="Public Sans Light" pitchFamily="2" charset="77"/>
              </a:rPr>
              <a:t>User-friendly UI provides standardised project information, allowing you to manage, transact, or retire your credits with ease.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0143A"/>
              </a:solidFill>
              <a:effectLst/>
              <a:uLnTx/>
              <a:uFillTx/>
              <a:latin typeface="Public Sans Light" pitchFamily="2" charset="77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5CD8D3-8D60-03A8-3978-46018967E335}"/>
              </a:ext>
            </a:extLst>
          </p:cNvPr>
          <p:cNvSpPr txBox="1"/>
          <p:nvPr/>
        </p:nvSpPr>
        <p:spPr>
          <a:xfrm>
            <a:off x="958813" y="441980"/>
            <a:ext cx="7374304" cy="480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latin typeface="Palatino Linotype" panose="02040502050505030304" pitchFamily="18" charset="0"/>
              </a:rPr>
              <a:t>One Carbonplace Account, Multiple Registries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ED894B7-9FF1-9416-3284-DDD26CFB5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171" y="7058549"/>
            <a:ext cx="8155658" cy="49371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71355F-39A3-7370-579C-5AD2EF134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067" y="7269099"/>
            <a:ext cx="5291204" cy="3745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9A28EC7-851F-5994-41CB-67817CA3F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271" y="7269099"/>
            <a:ext cx="1729444" cy="32186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8F7353-6FA8-CA3F-975E-80A3E89BB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270" y="10487787"/>
            <a:ext cx="1729443" cy="5227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AD3D003-8574-B580-531C-32E09BB34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994" y="10232895"/>
            <a:ext cx="45719" cy="52275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F361103-0926-3D0B-AF50-30492BA39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796" y="3481394"/>
            <a:ext cx="873428" cy="381356"/>
          </a:xfrm>
          <a:prstGeom prst="rect">
            <a:avLst/>
          </a:prstGeom>
        </p:spPr>
      </p:pic>
      <p:pic>
        <p:nvPicPr>
          <p:cNvPr id="57" name="Picture 4" descr="High Quality Carbon Credits - 3Degrees">
            <a:extLst>
              <a:ext uri="{FF2B5EF4-FFF2-40B4-BE49-F238E27FC236}">
                <a16:creationId xmlns:a16="http://schemas.microsoft.com/office/drawing/2014/main" id="{3AA27862-F3B1-084E-F14F-6A25555C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4" y="3959848"/>
            <a:ext cx="1541873" cy="5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CB80F98-A1D5-DE8C-83AF-2BEB5A8545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5" y="5120500"/>
            <a:ext cx="906110" cy="546972"/>
          </a:xfrm>
          <a:prstGeom prst="rect">
            <a:avLst/>
          </a:prstGeom>
        </p:spPr>
      </p:pic>
      <p:pic>
        <p:nvPicPr>
          <p:cNvPr id="59" name="Picture 4" descr="General Application @ Isometric">
            <a:extLst>
              <a:ext uri="{FF2B5EF4-FFF2-40B4-BE49-F238E27FC236}">
                <a16:creationId xmlns:a16="http://schemas.microsoft.com/office/drawing/2014/main" id="{303053DF-28B2-0B97-865A-EDC27D0A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278" y="4251464"/>
            <a:ext cx="1918726" cy="5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ICROA on X: &quot;Even more exciting news...ICROA is delighted to endorse @ Cercarbono! Cercarbono offers a voluntary carbon certification program that  streamlines the registration of Climate Change Mitigation Programs or  Projects (CCMPs), certifies">
            <a:extLst>
              <a:ext uri="{FF2B5EF4-FFF2-40B4-BE49-F238E27FC236}">
                <a16:creationId xmlns:a16="http://schemas.microsoft.com/office/drawing/2014/main" id="{0C407C8D-CD36-C4A8-3A5B-6905CBB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226" y="4868701"/>
            <a:ext cx="1646830" cy="4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logo with blue text&#10;&#10;Description automatically generated">
            <a:extLst>
              <a:ext uri="{FF2B5EF4-FFF2-40B4-BE49-F238E27FC236}">
                <a16:creationId xmlns:a16="http://schemas.microsoft.com/office/drawing/2014/main" id="{1F450631-B5B7-799D-2516-801107C188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709" y="3474529"/>
            <a:ext cx="477864" cy="695769"/>
          </a:xfrm>
          <a:prstGeom prst="rect">
            <a:avLst/>
          </a:prstGeom>
        </p:spPr>
      </p:pic>
      <p:pic>
        <p:nvPicPr>
          <p:cNvPr id="62" name="Picture 6">
            <a:extLst>
              <a:ext uri="{FF2B5EF4-FFF2-40B4-BE49-F238E27FC236}">
                <a16:creationId xmlns:a16="http://schemas.microsoft.com/office/drawing/2014/main" id="{6438582F-4816-6F1B-73C5-84365C0B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0" y="4735100"/>
            <a:ext cx="1612540" cy="1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blue and black logo&#10;&#10;Description automatically generated">
            <a:extLst>
              <a:ext uri="{FF2B5EF4-FFF2-40B4-BE49-F238E27FC236}">
                <a16:creationId xmlns:a16="http://schemas.microsoft.com/office/drawing/2014/main" id="{28E52852-A739-BA7D-819E-1CAA91A5DC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08" y="5480577"/>
            <a:ext cx="1204467" cy="345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D6C53-F0B6-0DE7-F17E-0C7C759405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8171" y="2613157"/>
            <a:ext cx="8174104" cy="49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2193-2807-0F66-E67E-F93681B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005A94F-4038-EDE1-F001-374E5B7A1381}"/>
              </a:ext>
            </a:extLst>
          </p:cNvPr>
          <p:cNvSpPr txBox="1"/>
          <p:nvPr/>
        </p:nvSpPr>
        <p:spPr>
          <a:xfrm>
            <a:off x="727169" y="1514766"/>
            <a:ext cx="1092585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Identify the desired use of Carbon Credits and c</a:t>
            </a: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lassify the instrument in order to manage it effectively</a:t>
            </a:r>
          </a:p>
          <a:p>
            <a:pPr marL="45720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Identify, assess and treat the risks in the entire Carbon Credit lifecycle</a:t>
            </a:r>
          </a:p>
          <a:p>
            <a:pPr marL="45720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Consider a platform that aggregates essential and independent data</a:t>
            </a:r>
          </a:p>
          <a:p>
            <a:pPr marL="45720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Leverage services to get access to the desired registries, allowing a centralized portfolio management of credits, supporting your operations front to back</a:t>
            </a:r>
          </a:p>
          <a:p>
            <a:pPr marL="45720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Provide transparency to stakeholders with ​efficient reporting (e.g. project details, price, retirement certificates, etc.)</a:t>
            </a:r>
          </a:p>
          <a:p>
            <a:pPr marL="45720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sz="2400">
                <a:solidFill>
                  <a:srgbClr val="000000"/>
                </a:solidFill>
                <a:latin typeface="Aptos" panose="020B0004020202020204" pitchFamily="34" charset="0"/>
              </a:rPr>
              <a:t>Leverage an interconnected network to facilitate KYC/AML and settlement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D44089B-6BA2-0258-E282-E0DE296DB914}"/>
              </a:ext>
            </a:extLst>
          </p:cNvPr>
          <p:cNvSpPr txBox="1">
            <a:spLocks/>
          </p:cNvSpPr>
          <p:nvPr/>
        </p:nvSpPr>
        <p:spPr bwMode="gray">
          <a:xfrm>
            <a:off x="727169" y="600222"/>
            <a:ext cx="8521564" cy="7386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>
            <a:lvl1pPr marL="0" indent="0">
              <a:lnSpc>
                <a:spcPct val="100000"/>
              </a:lnSpc>
              <a:defRPr sz="5000" b="1" i="0" baseline="0">
                <a:solidFill>
                  <a:srgbClr val="383F55"/>
                </a:solidFill>
                <a:latin typeface="Spectral"/>
                <a:ea typeface="+mj-ea"/>
                <a:cs typeface="Spectral"/>
              </a:defRPr>
            </a:lvl1pPr>
          </a:lstStyle>
          <a:p>
            <a:r>
              <a:rPr lang="en-GB" sz="280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Addressing the Operational Challenges of the VCM</a:t>
            </a:r>
          </a:p>
          <a:p>
            <a:r>
              <a:rPr lang="en-GB" sz="2000" b="0" kern="0">
                <a:solidFill>
                  <a:srgbClr val="291F86"/>
                </a:solidFill>
                <a:latin typeface="Palatino Linotype" panose="02040502050505030304" pitchFamily="18" charset="0"/>
                <a:ea typeface="Calibri"/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2099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766A1-F05E-3915-3000-D811BD4BD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9728658C-F5AE-C24B-23C1-9EC6BAC548F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29111" y="0"/>
            <a:ext cx="816288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0F3562-5B8C-9D9C-0B49-2BBD0515FD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2CE9D6-DDDD-E411-982A-C93A208AE5A1}"/>
              </a:ext>
            </a:extLst>
          </p:cNvPr>
          <p:cNvSpPr/>
          <p:nvPr/>
        </p:nvSpPr>
        <p:spPr>
          <a:xfrm>
            <a:off x="365760" y="310896"/>
            <a:ext cx="896112" cy="493776"/>
          </a:xfrm>
          <a:prstGeom prst="rect">
            <a:avLst/>
          </a:prstGeom>
          <a:solidFill>
            <a:srgbClr val="291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qr code on a screen&#10;&#10;AI-generated content may be incorrect.">
            <a:extLst>
              <a:ext uri="{FF2B5EF4-FFF2-40B4-BE49-F238E27FC236}">
                <a16:creationId xmlns:a16="http://schemas.microsoft.com/office/drawing/2014/main" id="{80DA69FD-F2E8-B0DD-42CD-A02546B18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42927" r="37512" b="12683"/>
          <a:stretch/>
        </p:blipFill>
        <p:spPr>
          <a:xfrm>
            <a:off x="7865338" y="3308780"/>
            <a:ext cx="2458214" cy="246725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BAB7753-2503-21BF-763A-9164835FF945}"/>
              </a:ext>
            </a:extLst>
          </p:cNvPr>
          <p:cNvSpPr txBox="1">
            <a:spLocks/>
          </p:cNvSpPr>
          <p:nvPr/>
        </p:nvSpPr>
        <p:spPr>
          <a:xfrm>
            <a:off x="6406109" y="2044005"/>
            <a:ext cx="5376672" cy="8309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Spectral"/>
              </a:defRPr>
            </a:lvl1pPr>
          </a:lstStyle>
          <a:p>
            <a:pPr algn="ctr"/>
            <a:r>
              <a:rPr lang="en-GB" sz="5400" kern="0">
                <a:latin typeface="Palatino Linotype"/>
              </a:rPr>
              <a:t>Questions?</a:t>
            </a:r>
            <a:endParaRPr lang="en-US" sz="5400" kern="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14300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880CC-806D-992A-2AAC-1FFE1AF2A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65F5C-944F-B93F-96F6-EDE35ABB9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7"/>
          <a:stretch/>
        </p:blipFill>
        <p:spPr>
          <a:xfrm>
            <a:off x="425493" y="6195125"/>
            <a:ext cx="403182" cy="31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37DD4-4C6B-24A5-5A20-88A157BB9554}"/>
              </a:ext>
            </a:extLst>
          </p:cNvPr>
          <p:cNvSpPr txBox="1"/>
          <p:nvPr/>
        </p:nvSpPr>
        <p:spPr>
          <a:xfrm>
            <a:off x="374649" y="715318"/>
            <a:ext cx="7272566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How to join Carbonplace?</a:t>
            </a: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C2462B8-29A5-12B6-FCE3-5A4108182C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62351" y="1997076"/>
            <a:ext cx="11215688" cy="11215688"/>
            <a:chOff x="2244" y="1258"/>
            <a:chExt cx="7065" cy="7065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D4C9F53-2190-EDC1-AB32-72F1799A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1258"/>
              <a:ext cx="3697" cy="1740"/>
            </a:xfrm>
            <a:custGeom>
              <a:avLst/>
              <a:gdLst>
                <a:gd name="T0" fmla="*/ 0 w 6858"/>
                <a:gd name="T1" fmla="*/ 3227 h 3227"/>
                <a:gd name="T2" fmla="*/ 0 w 6858"/>
                <a:gd name="T3" fmla="*/ 3227 h 3227"/>
                <a:gd name="T4" fmla="*/ 6858 w 6858"/>
                <a:gd name="T5" fmla="*/ 3227 h 3227"/>
                <a:gd name="T6" fmla="*/ 6858 w 6858"/>
                <a:gd name="T7" fmla="*/ 1329 h 3227"/>
                <a:gd name="T8" fmla="*/ 0 w 6858"/>
                <a:gd name="T9" fmla="*/ 1329 h 3227"/>
                <a:gd name="T10" fmla="*/ 0 w 6858"/>
                <a:gd name="T11" fmla="*/ 3227 h 3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8" h="3227">
                  <a:moveTo>
                    <a:pt x="0" y="3227"/>
                  </a:moveTo>
                  <a:lnTo>
                    <a:pt x="0" y="3227"/>
                  </a:lnTo>
                  <a:cubicBezTo>
                    <a:pt x="1904" y="1357"/>
                    <a:pt x="4954" y="1357"/>
                    <a:pt x="6858" y="3227"/>
                  </a:cubicBezTo>
                  <a:lnTo>
                    <a:pt x="6858" y="1329"/>
                  </a:lnTo>
                  <a:cubicBezTo>
                    <a:pt x="4765" y="0"/>
                    <a:pt x="2093" y="0"/>
                    <a:pt x="0" y="1329"/>
                  </a:cubicBezTo>
                  <a:lnTo>
                    <a:pt x="0" y="3227"/>
                  </a:lnTo>
                  <a:close/>
                </a:path>
              </a:pathLst>
            </a:custGeom>
            <a:solidFill>
              <a:srgbClr val="885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6B987D5-AE8B-5D8E-B693-E40A9C02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" y="3031"/>
              <a:ext cx="1562" cy="3697"/>
            </a:xfrm>
            <a:custGeom>
              <a:avLst/>
              <a:gdLst>
                <a:gd name="T0" fmla="*/ 1898 w 2897"/>
                <a:gd name="T1" fmla="*/ 0 h 6858"/>
                <a:gd name="T2" fmla="*/ 1898 w 2897"/>
                <a:gd name="T3" fmla="*/ 0 h 6858"/>
                <a:gd name="T4" fmla="*/ 0 w 2897"/>
                <a:gd name="T5" fmla="*/ 0 h 6858"/>
                <a:gd name="T6" fmla="*/ 1402 w 2897"/>
                <a:gd name="T7" fmla="*/ 3429 h 6858"/>
                <a:gd name="T8" fmla="*/ 0 w 2897"/>
                <a:gd name="T9" fmla="*/ 6858 h 6858"/>
                <a:gd name="T10" fmla="*/ 1898 w 2897"/>
                <a:gd name="T11" fmla="*/ 6858 h 6858"/>
                <a:gd name="T12" fmla="*/ 2895 w 2897"/>
                <a:gd name="T13" fmla="*/ 3429 h 6858"/>
                <a:gd name="T14" fmla="*/ 1898 w 2897"/>
                <a:gd name="T15" fmla="*/ 0 h 6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7" h="6858">
                  <a:moveTo>
                    <a:pt x="1898" y="0"/>
                  </a:moveTo>
                  <a:lnTo>
                    <a:pt x="1898" y="0"/>
                  </a:lnTo>
                  <a:lnTo>
                    <a:pt x="0" y="0"/>
                  </a:lnTo>
                  <a:cubicBezTo>
                    <a:pt x="900" y="914"/>
                    <a:pt x="1404" y="2146"/>
                    <a:pt x="1402" y="3429"/>
                  </a:cubicBezTo>
                  <a:cubicBezTo>
                    <a:pt x="1404" y="4712"/>
                    <a:pt x="900" y="5944"/>
                    <a:pt x="0" y="6858"/>
                  </a:cubicBezTo>
                  <a:lnTo>
                    <a:pt x="1898" y="6858"/>
                  </a:lnTo>
                  <a:cubicBezTo>
                    <a:pt x="2551" y="5834"/>
                    <a:pt x="2897" y="4644"/>
                    <a:pt x="2895" y="3429"/>
                  </a:cubicBezTo>
                  <a:cubicBezTo>
                    <a:pt x="2897" y="2214"/>
                    <a:pt x="2551" y="1025"/>
                    <a:pt x="1898" y="0"/>
                  </a:cubicBezTo>
                  <a:close/>
                </a:path>
              </a:pathLst>
            </a:custGeom>
            <a:solidFill>
              <a:srgbClr val="885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03B066DE-3834-B851-C0BA-64B0B72BB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6761"/>
              <a:ext cx="3697" cy="1562"/>
            </a:xfrm>
            <a:custGeom>
              <a:avLst/>
              <a:gdLst>
                <a:gd name="T0" fmla="*/ 6858 w 6858"/>
                <a:gd name="T1" fmla="*/ 0 h 2897"/>
                <a:gd name="T2" fmla="*/ 6858 w 6858"/>
                <a:gd name="T3" fmla="*/ 0 h 2897"/>
                <a:gd name="T4" fmla="*/ 3429 w 6858"/>
                <a:gd name="T5" fmla="*/ 1402 h 2897"/>
                <a:gd name="T6" fmla="*/ 0 w 6858"/>
                <a:gd name="T7" fmla="*/ 0 h 2897"/>
                <a:gd name="T8" fmla="*/ 0 w 6858"/>
                <a:gd name="T9" fmla="*/ 1898 h 2897"/>
                <a:gd name="T10" fmla="*/ 3429 w 6858"/>
                <a:gd name="T11" fmla="*/ 2895 h 2897"/>
                <a:gd name="T12" fmla="*/ 6858 w 6858"/>
                <a:gd name="T13" fmla="*/ 1898 h 2897"/>
                <a:gd name="T14" fmla="*/ 6858 w 6858"/>
                <a:gd name="T15" fmla="*/ 0 h 2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58" h="2897">
                  <a:moveTo>
                    <a:pt x="6858" y="0"/>
                  </a:moveTo>
                  <a:lnTo>
                    <a:pt x="6858" y="0"/>
                  </a:lnTo>
                  <a:cubicBezTo>
                    <a:pt x="5944" y="900"/>
                    <a:pt x="4712" y="1404"/>
                    <a:pt x="3429" y="1402"/>
                  </a:cubicBezTo>
                  <a:cubicBezTo>
                    <a:pt x="2146" y="1404"/>
                    <a:pt x="914" y="900"/>
                    <a:pt x="0" y="0"/>
                  </a:cubicBezTo>
                  <a:lnTo>
                    <a:pt x="0" y="1898"/>
                  </a:lnTo>
                  <a:cubicBezTo>
                    <a:pt x="1024" y="2551"/>
                    <a:pt x="2214" y="2897"/>
                    <a:pt x="3429" y="2895"/>
                  </a:cubicBezTo>
                  <a:cubicBezTo>
                    <a:pt x="4644" y="2897"/>
                    <a:pt x="5833" y="2551"/>
                    <a:pt x="6858" y="1898"/>
                  </a:cubicBezTo>
                  <a:lnTo>
                    <a:pt x="6858" y="0"/>
                  </a:lnTo>
                  <a:close/>
                </a:path>
              </a:pathLst>
            </a:custGeom>
            <a:solidFill>
              <a:srgbClr val="885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91C3F79-192C-442B-3E31-583E96456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3031"/>
              <a:ext cx="1740" cy="3697"/>
            </a:xfrm>
            <a:custGeom>
              <a:avLst/>
              <a:gdLst>
                <a:gd name="T0" fmla="*/ 3227 w 3227"/>
                <a:gd name="T1" fmla="*/ 6858 h 6858"/>
                <a:gd name="T2" fmla="*/ 3227 w 3227"/>
                <a:gd name="T3" fmla="*/ 6858 h 6858"/>
                <a:gd name="T4" fmla="*/ 3227 w 3227"/>
                <a:gd name="T5" fmla="*/ 0 h 6858"/>
                <a:gd name="T6" fmla="*/ 1329 w 3227"/>
                <a:gd name="T7" fmla="*/ 0 h 6858"/>
                <a:gd name="T8" fmla="*/ 1329 w 3227"/>
                <a:gd name="T9" fmla="*/ 6858 h 6858"/>
                <a:gd name="T10" fmla="*/ 3227 w 3227"/>
                <a:gd name="T11" fmla="*/ 6858 h 6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7" h="6858">
                  <a:moveTo>
                    <a:pt x="3227" y="6858"/>
                  </a:moveTo>
                  <a:lnTo>
                    <a:pt x="3227" y="6858"/>
                  </a:lnTo>
                  <a:cubicBezTo>
                    <a:pt x="1357" y="4954"/>
                    <a:pt x="1357" y="1904"/>
                    <a:pt x="3227" y="0"/>
                  </a:cubicBezTo>
                  <a:lnTo>
                    <a:pt x="1329" y="0"/>
                  </a:lnTo>
                  <a:cubicBezTo>
                    <a:pt x="0" y="2093"/>
                    <a:pt x="0" y="4765"/>
                    <a:pt x="1329" y="6858"/>
                  </a:cubicBezTo>
                  <a:lnTo>
                    <a:pt x="3227" y="6858"/>
                  </a:lnTo>
                  <a:close/>
                </a:path>
              </a:pathLst>
            </a:custGeom>
            <a:solidFill>
              <a:srgbClr val="885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78E3A2-8872-C444-FA9F-66955AC7C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96" y="269126"/>
            <a:ext cx="578553" cy="973802"/>
          </a:xfrm>
          <a:prstGeom prst="rect">
            <a:avLst/>
          </a:prstGeom>
        </p:spPr>
      </p:pic>
      <p:pic>
        <p:nvPicPr>
          <p:cNvPr id="2069" name="Picture 21" descr="UN Global Compact Network UK (@globalcompactUK) / X">
            <a:extLst>
              <a:ext uri="{FF2B5EF4-FFF2-40B4-BE49-F238E27FC236}">
                <a16:creationId xmlns:a16="http://schemas.microsoft.com/office/drawing/2014/main" id="{BA461BDF-1A83-A916-9511-3C0D88FC8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9130" r="18499" b="30829"/>
          <a:stretch/>
        </p:blipFill>
        <p:spPr bwMode="auto">
          <a:xfrm>
            <a:off x="7236017" y="164937"/>
            <a:ext cx="1139877" cy="10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104CCBD-923E-37F0-BCEA-51A33A2116CA}"/>
              </a:ext>
            </a:extLst>
          </p:cNvPr>
          <p:cNvSpPr/>
          <p:nvPr/>
        </p:nvSpPr>
        <p:spPr>
          <a:xfrm>
            <a:off x="4705350" y="3438525"/>
            <a:ext cx="1671639" cy="1373188"/>
          </a:xfrm>
          <a:prstGeom prst="rect">
            <a:avLst/>
          </a:prstGeom>
          <a:solidFill>
            <a:srgbClr val="DADB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6F29B8-4EC5-EC31-9957-2FF316A2ADA4}"/>
              </a:ext>
            </a:extLst>
          </p:cNvPr>
          <p:cNvSpPr txBox="1"/>
          <p:nvPr/>
        </p:nvSpPr>
        <p:spPr>
          <a:xfrm>
            <a:off x="374649" y="1648019"/>
            <a:ext cx="5630921" cy="294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Onboarding is simple, we aim to make the process as easy as possible for all new members and you will have a dedicated Relationship Manager to support you at every step.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0143A"/>
              </a:solidFill>
              <a:effectLst/>
              <a:uLnTx/>
              <a:uFillTx/>
              <a:latin typeface="Public Sans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Please email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sales@carbonplace.com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91F87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0143A"/>
                </a:solidFill>
                <a:effectLst/>
                <a:uLnTx/>
                <a:uFillTx/>
                <a:latin typeface="Public Sans Light" pitchFamily="2" charset="77"/>
                <a:ea typeface="+mn-ea"/>
                <a:cs typeface="+mn-cs"/>
              </a:rPr>
              <a:t>to find out more about joining the platform.</a:t>
            </a:r>
          </a:p>
        </p:txBody>
      </p:sp>
      <p:pic>
        <p:nvPicPr>
          <p:cNvPr id="2" name="Picture 20" descr="ISO 27001 – the Information Security Management Standard">
            <a:extLst>
              <a:ext uri="{FF2B5EF4-FFF2-40B4-BE49-F238E27FC236}">
                <a16:creationId xmlns:a16="http://schemas.microsoft.com/office/drawing/2014/main" id="{667364C5-D81A-658D-7815-EC33CE5F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68" y="274859"/>
            <a:ext cx="973802" cy="9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Quick, hassle-free SOC 2 audit completion - Scrut Automation">
            <a:extLst>
              <a:ext uri="{FF2B5EF4-FFF2-40B4-BE49-F238E27FC236}">
                <a16:creationId xmlns:a16="http://schemas.microsoft.com/office/drawing/2014/main" id="{99E22F96-D355-ADEB-B8D0-C190605E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901" y="246074"/>
            <a:ext cx="955034" cy="95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different symbols&#10;&#10;Description automatically generated">
            <a:extLst>
              <a:ext uri="{FF2B5EF4-FFF2-40B4-BE49-F238E27FC236}">
                <a16:creationId xmlns:a16="http://schemas.microsoft.com/office/drawing/2014/main" id="{4F02A545-B7B0-9A4E-382F-97A756E35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45" y="1373697"/>
            <a:ext cx="4164425" cy="8350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F85C263-555A-D869-E50D-1F9C7C324337}"/>
              </a:ext>
            </a:extLst>
          </p:cNvPr>
          <p:cNvSpPr/>
          <p:nvPr/>
        </p:nvSpPr>
        <p:spPr>
          <a:xfrm>
            <a:off x="5122892" y="3564222"/>
            <a:ext cx="8357133" cy="8357133"/>
          </a:xfrm>
          <a:prstGeom prst="ellipse">
            <a:avLst/>
          </a:prstGeom>
          <a:blipFill>
            <a:blip r:embed="rId11"/>
            <a:srcRect/>
            <a:stretch>
              <a:fillRect t="-11756" b="450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04319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88D5607347E349B0E335C308F3519E" ma:contentTypeVersion="15" ma:contentTypeDescription="Create a new document." ma:contentTypeScope="" ma:versionID="904152d5a9f3ec988a8adedd2d59331f">
  <xsd:schema xmlns:xsd="http://www.w3.org/2001/XMLSchema" xmlns:xs="http://www.w3.org/2001/XMLSchema" xmlns:p="http://schemas.microsoft.com/office/2006/metadata/properties" xmlns:ns2="c5315415-1cb0-4d3e-9767-ceba7a0bc121" xmlns:ns3="9d47a6c9-10e4-486d-8b72-be4212d43177" targetNamespace="http://schemas.microsoft.com/office/2006/metadata/properties" ma:root="true" ma:fieldsID="08a744dc4ec10ae83991bbedafb86a88" ns2:_="" ns3:_="">
    <xsd:import namespace="c5315415-1cb0-4d3e-9767-ceba7a0bc121"/>
    <xsd:import namespace="9d47a6c9-10e4-486d-8b72-be4212d431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15415-1cb0-4d3e-9767-ceba7a0bc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315bf2c-48bc-4a64-b0fb-f4743b4918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7a6c9-10e4-486d-8b72-be4212d431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1f2c52a-dcf7-41ec-ad77-8d76b83739ae}" ma:internalName="TaxCatchAll" ma:showField="CatchAllData" ma:web="9d47a6c9-10e4-486d-8b72-be4212d431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315415-1cb0-4d3e-9767-ceba7a0bc121">
      <Terms xmlns="http://schemas.microsoft.com/office/infopath/2007/PartnerControls"/>
    </lcf76f155ced4ddcb4097134ff3c332f>
    <TaxCatchAll xmlns="9d47a6c9-10e4-486d-8b72-be4212d43177" xsi:nil="true"/>
  </documentManagement>
</p:properties>
</file>

<file path=customXml/itemProps1.xml><?xml version="1.0" encoding="utf-8"?>
<ds:datastoreItem xmlns:ds="http://schemas.openxmlformats.org/officeDocument/2006/customXml" ds:itemID="{A2FACA82-3235-4CC5-ADFF-76AE878C1748}">
  <ds:schemaRefs>
    <ds:schemaRef ds:uri="9d47a6c9-10e4-486d-8b72-be4212d43177"/>
    <ds:schemaRef ds:uri="c5315415-1cb0-4d3e-9767-ceba7a0bc1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4EA7BA-8B18-40C2-9993-C4702F2689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1C5AA-32F3-42CD-A193-CEE7578F8CAD}">
  <ds:schemaRefs>
    <ds:schemaRef ds:uri="9d47a6c9-10e4-486d-8b72-be4212d43177"/>
    <ds:schemaRef ds:uri="c5315415-1cb0-4d3e-9767-ceba7a0bc12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Widescreen</PresentationFormat>
  <Paragraphs>157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Palatino Linotype</vt:lpstr>
      <vt:lpstr>Public Sans</vt:lpstr>
      <vt:lpstr>Public Sans Light</vt:lpstr>
      <vt:lpstr>Spectral</vt:lpstr>
      <vt:lpstr>Spectral-Medium</vt:lpstr>
      <vt:lpstr>4_Office Theme</vt:lpstr>
      <vt:lpstr>5_Office Theme</vt:lpstr>
      <vt:lpstr>Office 2013 - 2022 Theme</vt:lpstr>
      <vt:lpstr>Addressing the Operational Challenges of the Voluntary Carbon Markets (VCM)   March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Junji Katto</dc:creator>
  <cp:lastModifiedBy>Junji Katto</cp:lastModifiedBy>
  <cp:revision>1</cp:revision>
  <dcterms:created xsi:type="dcterms:W3CDTF">2025-03-10T20:09:50Z</dcterms:created>
  <dcterms:modified xsi:type="dcterms:W3CDTF">2025-03-13T17:04:42Z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1d2e51-3e35-417e-b524-f9b568b20914_Enabled">
    <vt:lpwstr>true</vt:lpwstr>
  </property>
  <property fmtid="{D5CDD505-2E9C-101B-9397-08002B2CF9AE}" pid="3" name="MSIP_Label_ec1d2e51-3e35-417e-b524-f9b568b20914_SetDate">
    <vt:lpwstr>2025-03-11T20:58:47Z</vt:lpwstr>
  </property>
  <property fmtid="{D5CDD505-2E9C-101B-9397-08002B2CF9AE}" pid="4" name="MSIP_Label_ec1d2e51-3e35-417e-b524-f9b568b20914_Method">
    <vt:lpwstr>Standard</vt:lpwstr>
  </property>
  <property fmtid="{D5CDD505-2E9C-101B-9397-08002B2CF9AE}" pid="5" name="MSIP_Label_ec1d2e51-3e35-417e-b524-f9b568b20914_Name">
    <vt:lpwstr>Level 2</vt:lpwstr>
  </property>
  <property fmtid="{D5CDD505-2E9C-101B-9397-08002B2CF9AE}" pid="6" name="MSIP_Label_ec1d2e51-3e35-417e-b524-f9b568b20914_SiteId">
    <vt:lpwstr>bb040e89-d0cf-49d3-9739-e6c2bd8f38e6</vt:lpwstr>
  </property>
  <property fmtid="{D5CDD505-2E9C-101B-9397-08002B2CF9AE}" pid="7" name="MSIP_Label_ec1d2e51-3e35-417e-b524-f9b568b20914_ActionId">
    <vt:lpwstr>b908b4c2-acd1-47c0-b583-9c3372d8e8e0</vt:lpwstr>
  </property>
  <property fmtid="{D5CDD505-2E9C-101B-9397-08002B2CF9AE}" pid="8" name="MSIP_Label_ec1d2e51-3e35-417e-b524-f9b568b20914_ContentBits">
    <vt:lpwstr>0</vt:lpwstr>
  </property>
  <property fmtid="{D5CDD505-2E9C-101B-9397-08002B2CF9AE}" pid="9" name="MSIP_Label_ec1d2e51-3e35-417e-b524-f9b568b20914_Tag">
    <vt:lpwstr>10, 3, 0, 1</vt:lpwstr>
  </property>
  <property fmtid="{D5CDD505-2E9C-101B-9397-08002B2CF9AE}" pid="10" name="ContentTypeId">
    <vt:lpwstr>0x010100BB88D5607347E349B0E335C308F3519E</vt:lpwstr>
  </property>
  <property fmtid="{D5CDD505-2E9C-101B-9397-08002B2CF9AE}" pid="11" name="MediaServiceImageTags">
    <vt:lpwstr/>
  </property>
</Properties>
</file>