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5"/>
  </p:sldMasterIdLst>
  <p:notesMasterIdLst>
    <p:notesMasterId r:id="rId7"/>
  </p:notesMasterIdLst>
  <p:sldIdLst>
    <p:sldId id="352" r:id="rId6"/>
  </p:sldIdLst>
  <p:sldSz cx="11430000" cy="5972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 userDrawn="1">
          <p15:clr>
            <a:srgbClr val="A4A3A4"/>
          </p15:clr>
        </p15:guide>
        <p15:guide id="2" pos="3962" userDrawn="1">
          <p15:clr>
            <a:srgbClr val="A4A3A4"/>
          </p15:clr>
        </p15:guide>
        <p15:guide id="3" orient="horz" pos="3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370" y="298"/>
      </p:cViewPr>
      <p:guideLst>
        <p:guide orient="horz" pos="3402"/>
        <p:guide pos="3962"/>
        <p:guide orient="horz" pos="3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A8532-E3AD-794D-A3E0-B244CEE0D8EA}" type="datetimeFigureOut">
              <a:rPr lang="en-GB" smtClean="0"/>
              <a:t>15/03/2025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6250" y="1143000"/>
            <a:ext cx="5905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F42C9-FDEE-DF49-A3EE-C81CC5C2A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372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57149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1pPr>
    <a:lvl2pPr marL="428574" algn="l" defTabSz="857149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2pPr>
    <a:lvl3pPr marL="857149" algn="l" defTabSz="857149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3pPr>
    <a:lvl4pPr marL="1285721" algn="l" defTabSz="857149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4pPr>
    <a:lvl5pPr marL="1714296" algn="l" defTabSz="857149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5pPr>
    <a:lvl6pPr marL="2142870" algn="l" defTabSz="857149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6pPr>
    <a:lvl7pPr marL="2571444" algn="l" defTabSz="857149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7pPr>
    <a:lvl8pPr marL="3000017" algn="l" defTabSz="857149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8pPr>
    <a:lvl9pPr marL="3428591" algn="l" defTabSz="857149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D91C57-5834-F945-2A9D-E64A414AF74D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398250" y="1316700"/>
            <a:ext cx="5062500" cy="40755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6C6DA110-A830-6F96-396F-E888CF014DA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715000" y="2"/>
            <a:ext cx="5715000" cy="59721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FC3B91-8549-5034-B702-E0CA780321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250" y="320729"/>
            <a:ext cx="5062500" cy="530802"/>
          </a:xfrm>
        </p:spPr>
        <p:txBody>
          <a:bodyPr>
            <a:sp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22437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- Box - Mi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6C6DA110-A830-6F96-396F-E888CF014DA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2"/>
            <a:ext cx="11430000" cy="59721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90">
                <a:latin typeface="Georgia" panose="02040502050405020303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328E3D2-A26E-DA0B-B058-EB8906E9A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250" y="1004896"/>
            <a:ext cx="5040000" cy="3240000"/>
          </a:xfrm>
          <a:prstGeom prst="rect">
            <a:avLst/>
          </a:prstGeom>
          <a:solidFill>
            <a:schemeClr val="bg2"/>
          </a:solidFill>
        </p:spPr>
        <p:txBody>
          <a:bodyPr vert="horz" lIns="180000" tIns="180000" rIns="180000" bIns="180000" rtlCol="0">
            <a:noAutofit/>
          </a:bodyPr>
          <a:lstStyle>
            <a:lvl6pPr>
              <a:defRPr sz="1568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</p:spTree>
    <p:extLst>
      <p:ext uri="{BB962C8B-B14F-4D97-AF65-F5344CB8AC3E}">
        <p14:creationId xmlns:p14="http://schemas.microsoft.com/office/powerpoint/2010/main" val="6984250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- 2/3 pa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803F6E6A-B112-371C-76E5-9D9D77A45D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-130215" y="2"/>
            <a:ext cx="3881250" cy="59721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90">
                <a:latin typeface="Georgia" panose="02040502050405020303" pitchFamily="18" charset="0"/>
              </a:defRPr>
            </a:lvl1pPr>
          </a:lstStyle>
          <a:p>
            <a:endParaRPr lang="en-GB" dirty="0"/>
          </a:p>
        </p:txBody>
      </p:sp>
      <p:pic>
        <p:nvPicPr>
          <p:cNvPr id="6" name="Picture 5" descr="A green and white logo&#10;&#10;Description automatically generated">
            <a:extLst>
              <a:ext uri="{FF2B5EF4-FFF2-40B4-BE49-F238E27FC236}">
                <a16:creationId xmlns:a16="http://schemas.microsoft.com/office/drawing/2014/main" id="{F54D8DA1-F7B9-B2CE-3E54-3997592542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654" y="4850389"/>
            <a:ext cx="1953451" cy="793153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D1BBD1D-C821-65BA-CFB8-3294BAE70C8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272152" y="940501"/>
            <a:ext cx="3081758" cy="32727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sz="3135">
                <a:solidFill>
                  <a:schemeClr val="bg1"/>
                </a:solidFill>
              </a:defRPr>
            </a:lvl1pPr>
            <a:lvl2pPr>
              <a:defRPr sz="3135">
                <a:solidFill>
                  <a:schemeClr val="bg1"/>
                </a:solidFill>
              </a:defRPr>
            </a:lvl2pPr>
            <a:lvl3pPr>
              <a:defRPr sz="3135">
                <a:solidFill>
                  <a:schemeClr val="bg1"/>
                </a:solidFill>
              </a:defRPr>
            </a:lvl3pPr>
            <a:lvl4pPr>
              <a:defRPr sz="3135">
                <a:solidFill>
                  <a:schemeClr val="bg1"/>
                </a:solidFill>
              </a:defRPr>
            </a:lvl4pPr>
            <a:lvl5pPr>
              <a:defRPr sz="3135">
                <a:solidFill>
                  <a:schemeClr val="bg1"/>
                </a:solidFill>
              </a:defRPr>
            </a:lvl5pPr>
            <a:lvl6pPr>
              <a:defRPr sz="3135"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Headline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F9C14C0C-A9AA-20FF-C52A-FEB6855C67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71539" y="328637"/>
            <a:ext cx="4725000" cy="217158"/>
          </a:xfrm>
        </p:spPr>
        <p:txBody>
          <a:bodyPr/>
          <a:lstStyle>
            <a:lvl1pPr>
              <a:defRPr sz="1568" cap="all" baseline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GB" dirty="0"/>
              <a:t>Highlight / news / case study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D12367E-3414-97FC-4B7F-196ACACE2D39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7650143" y="940501"/>
            <a:ext cx="3504958" cy="32727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9D61B9A-CE61-9FE4-2D87-743E13A1CC3E}"/>
              </a:ext>
            </a:extLst>
          </p:cNvPr>
          <p:cNvCxnSpPr/>
          <p:nvPr userDrawn="1"/>
        </p:nvCxnSpPr>
        <p:spPr>
          <a:xfrm>
            <a:off x="7498224" y="940501"/>
            <a:ext cx="0" cy="327270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5461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ent - Half vertical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6C6DA110-A830-6F96-396F-E888CF014DA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" y="2"/>
            <a:ext cx="5715000" cy="59721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90">
                <a:latin typeface="Georgia" panose="02040502050405020303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704F8-260A-B929-FB1F-2032AD2A094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57890" y="320730"/>
            <a:ext cx="4961250" cy="241280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>
              <a:defRPr sz="1568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2"/>
                </a:solidFill>
              </a:defRPr>
            </a:lvl6pPr>
          </a:lstStyle>
          <a:p>
            <a:pPr lvl="0"/>
            <a:r>
              <a:rPr lang="en-US" dirty="0"/>
              <a:t>EVENT / WEBINAR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42CFD14-F330-69E4-8911-BD19220CAB4A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6057890" y="695056"/>
            <a:ext cx="4961250" cy="964880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>
              <a:defRPr sz="3135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Headline </a:t>
            </a:r>
            <a:br>
              <a:rPr lang="en-US" dirty="0"/>
            </a:br>
            <a:r>
              <a:rPr lang="en-US" dirty="0"/>
              <a:t>– max 3 lines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B1CBD15-0D3E-0857-69EE-358AA7DE782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057890" y="5031060"/>
            <a:ext cx="4961250" cy="488396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>
              <a:defRPr sz="1393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DATE: </a:t>
            </a:r>
          </a:p>
          <a:p>
            <a:pPr lvl="0"/>
            <a:r>
              <a:rPr lang="en-US" dirty="0"/>
              <a:t>LOCATION: </a:t>
            </a:r>
          </a:p>
        </p:txBody>
      </p:sp>
    </p:spTree>
    <p:extLst>
      <p:ext uri="{BB962C8B-B14F-4D97-AF65-F5344CB8AC3E}">
        <p14:creationId xmlns:p14="http://schemas.microsoft.com/office/powerpoint/2010/main" val="2726770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4067" userDrawn="1">
          <p15:clr>
            <a:srgbClr val="FBAE40"/>
          </p15:clr>
        </p15:guide>
        <p15:guide id="3" orient="horz" pos="3713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ent - Half vertical + Log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6C6DA110-A830-6F96-396F-E888CF014DA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" y="2"/>
            <a:ext cx="5715000" cy="59721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90">
                <a:latin typeface="Georgia" panose="02040502050405020303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704F8-260A-B929-FB1F-2032AD2A094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57890" y="320730"/>
            <a:ext cx="4961250" cy="241280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>
              <a:defRPr sz="1568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2"/>
                </a:solidFill>
              </a:defRPr>
            </a:lvl6pPr>
          </a:lstStyle>
          <a:p>
            <a:pPr lvl="0"/>
            <a:r>
              <a:rPr lang="en-US" dirty="0"/>
              <a:t>EVENT / WEBINAR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42CFD14-F330-69E4-8911-BD19220CAB4A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6057890" y="695056"/>
            <a:ext cx="4961250" cy="964880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>
              <a:defRPr sz="3135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Headline </a:t>
            </a:r>
            <a:br>
              <a:rPr lang="en-US" dirty="0"/>
            </a:br>
            <a:r>
              <a:rPr lang="en-US" dirty="0"/>
              <a:t>– max 3 lines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B1CBD15-0D3E-0857-69EE-358AA7DE782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057890" y="3723172"/>
            <a:ext cx="4961250" cy="488396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>
              <a:defRPr sz="1393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DATE: </a:t>
            </a:r>
          </a:p>
          <a:p>
            <a:pPr lvl="0"/>
            <a:r>
              <a:rPr lang="en-US" dirty="0"/>
              <a:t>LOCATION: </a:t>
            </a:r>
          </a:p>
        </p:txBody>
      </p:sp>
      <p:pic>
        <p:nvPicPr>
          <p:cNvPr id="2" name="Picture 1" descr="A green and white logo&#10;&#10;Description automatically generated">
            <a:extLst>
              <a:ext uri="{FF2B5EF4-FFF2-40B4-BE49-F238E27FC236}">
                <a16:creationId xmlns:a16="http://schemas.microsoft.com/office/drawing/2014/main" id="{9186EA19-B009-1C96-8875-04EA810848AB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689" y="4888293"/>
            <a:ext cx="1953451" cy="793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1218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4067" userDrawn="1">
          <p15:clr>
            <a:srgbClr val="FBAE40"/>
          </p15:clr>
        </p15:guide>
        <p15:guide id="3" orient="horz" pos="3713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ent - Half horizontal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6C6DA110-A830-6F96-396F-E888CF014DA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" y="0"/>
            <a:ext cx="11431125" cy="297825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90">
                <a:latin typeface="Georgia" panose="02040502050405020303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704F8-260A-B929-FB1F-2032AD2A094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5231" y="3319717"/>
            <a:ext cx="6750000" cy="241280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>
              <a:defRPr sz="1568" cap="all" baseline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2"/>
                </a:solidFill>
              </a:defRPr>
            </a:lvl6pPr>
          </a:lstStyle>
          <a:p>
            <a:pPr lvl="0"/>
            <a:r>
              <a:rPr lang="en-US" dirty="0"/>
              <a:t>EVENT / WEBINAR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42CFD14-F330-69E4-8911-BD19220CAB4A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15231" y="3694042"/>
            <a:ext cx="6750000" cy="964880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>
              <a:defRPr sz="3135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Headline </a:t>
            </a:r>
            <a:br>
              <a:rPr lang="en-US" dirty="0"/>
            </a:br>
            <a:r>
              <a:rPr lang="en-US" dirty="0"/>
              <a:t>– max 3 lines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B1CBD15-0D3E-0857-69EE-358AA7DE782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7502400" y="3319716"/>
            <a:ext cx="3375000" cy="4883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1393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DATE: </a:t>
            </a:r>
          </a:p>
          <a:p>
            <a:pPr lvl="0"/>
            <a:r>
              <a:rPr lang="en-US" dirty="0"/>
              <a:t>LOCATION: </a:t>
            </a:r>
          </a:p>
        </p:txBody>
      </p:sp>
    </p:spTree>
    <p:extLst>
      <p:ext uri="{BB962C8B-B14F-4D97-AF65-F5344CB8AC3E}">
        <p14:creationId xmlns:p14="http://schemas.microsoft.com/office/powerpoint/2010/main" val="16569962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ent - Half horizontal + Log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6C6DA110-A830-6F96-396F-E888CF014DA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" y="0"/>
            <a:ext cx="11431125" cy="297825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90">
                <a:latin typeface="Georgia" panose="02040502050405020303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704F8-260A-B929-FB1F-2032AD2A094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5231" y="3319717"/>
            <a:ext cx="6750000" cy="241280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>
              <a:defRPr sz="1568" cap="all" baseline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2"/>
                </a:solidFill>
              </a:defRPr>
            </a:lvl6pPr>
          </a:lstStyle>
          <a:p>
            <a:pPr lvl="0"/>
            <a:r>
              <a:rPr lang="en-US" dirty="0"/>
              <a:t>EVENT / WEBINAR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42CFD14-F330-69E4-8911-BD19220CAB4A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15231" y="3694042"/>
            <a:ext cx="6750000" cy="964880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>
              <a:defRPr sz="3135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Headline </a:t>
            </a:r>
            <a:br>
              <a:rPr lang="en-US" dirty="0"/>
            </a:br>
            <a:r>
              <a:rPr lang="en-US" dirty="0"/>
              <a:t>– max 3 lines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B1CBD15-0D3E-0857-69EE-358AA7DE782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7639200" y="3319716"/>
            <a:ext cx="3375000" cy="4883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1393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DATE: </a:t>
            </a:r>
          </a:p>
          <a:p>
            <a:pPr lvl="0"/>
            <a:r>
              <a:rPr lang="en-US" dirty="0"/>
              <a:t>LOCATION: </a:t>
            </a:r>
          </a:p>
        </p:txBody>
      </p:sp>
      <p:pic>
        <p:nvPicPr>
          <p:cNvPr id="2" name="Picture 1" descr="A green and white logo&#10;&#10;Description automatically generated">
            <a:extLst>
              <a:ext uri="{FF2B5EF4-FFF2-40B4-BE49-F238E27FC236}">
                <a16:creationId xmlns:a16="http://schemas.microsoft.com/office/drawing/2014/main" id="{411F9855-4E1E-0C06-05F3-49A91B2ABD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318" y="4850389"/>
            <a:ext cx="1953451" cy="793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186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ent - Full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704F8-260A-B929-FB1F-2032AD2A094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5231" y="320730"/>
            <a:ext cx="4961250" cy="241280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>
              <a:defRPr sz="1568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2"/>
                </a:solidFill>
              </a:defRPr>
            </a:lvl6pPr>
          </a:lstStyle>
          <a:p>
            <a:pPr lvl="0"/>
            <a:r>
              <a:rPr lang="en-US" dirty="0"/>
              <a:t>EVENT / WEBINAR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42CFD14-F330-69E4-8911-BD19220CAB4A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15234" y="940502"/>
            <a:ext cx="5637609" cy="16676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4180">
                <a:solidFill>
                  <a:schemeClr val="tx1"/>
                </a:solidFill>
              </a:defRPr>
            </a:lvl1pPr>
            <a:lvl2pPr>
              <a:defRPr b="0">
                <a:solidFill>
                  <a:schemeClr val="tx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Headline </a:t>
            </a:r>
            <a:br>
              <a:rPr lang="en-US" dirty="0"/>
            </a:br>
            <a:r>
              <a:rPr lang="en-US" dirty="0"/>
              <a:t>– max 3 lines</a:t>
            </a:r>
          </a:p>
          <a:p>
            <a:pPr lvl="1"/>
            <a:r>
              <a:rPr lang="en-US" dirty="0"/>
              <a:t>Event details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B1CBD15-0D3E-0857-69EE-358AA7DE782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15231" y="5031060"/>
            <a:ext cx="4961250" cy="488396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>
              <a:defRPr sz="1393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DATE: </a:t>
            </a:r>
          </a:p>
          <a:p>
            <a:pPr lvl="0"/>
            <a:r>
              <a:rPr lang="en-US" dirty="0"/>
              <a:t>LOCATION: </a:t>
            </a:r>
          </a:p>
        </p:txBody>
      </p:sp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4757CC55-A006-E2CA-DB80-8C29D03E0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2968" y="4011269"/>
            <a:ext cx="1638384" cy="163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5795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4067" userDrawn="1">
          <p15:clr>
            <a:srgbClr val="FBAE40"/>
          </p15:clr>
        </p15:guide>
        <p15:guide id="3" orient="horz" pos="3713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ent - Full + Log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704F8-260A-B929-FB1F-2032AD2A094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15231" y="320730"/>
            <a:ext cx="4961250" cy="241280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>
              <a:defRPr sz="1568" cap="all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2"/>
                </a:solidFill>
              </a:defRPr>
            </a:lvl6pPr>
          </a:lstStyle>
          <a:p>
            <a:pPr lvl="0"/>
            <a:r>
              <a:rPr lang="en-US" dirty="0"/>
              <a:t>EVENT / WEBINAR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442CFD14-F330-69E4-8911-BD19220CAB4A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15234" y="940502"/>
            <a:ext cx="5637609" cy="16676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4180">
                <a:solidFill>
                  <a:schemeClr val="tx1"/>
                </a:solidFill>
              </a:defRPr>
            </a:lvl1pPr>
            <a:lvl2pPr>
              <a:defRPr b="0">
                <a:solidFill>
                  <a:schemeClr val="tx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Headline </a:t>
            </a:r>
            <a:br>
              <a:rPr lang="en-US" dirty="0"/>
            </a:br>
            <a:r>
              <a:rPr lang="en-US" dirty="0"/>
              <a:t>– max 3 lines</a:t>
            </a:r>
          </a:p>
          <a:p>
            <a:pPr lvl="1"/>
            <a:r>
              <a:rPr lang="en-US" dirty="0"/>
              <a:t>Event details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B1CBD15-0D3E-0857-69EE-358AA7DE782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15231" y="5031060"/>
            <a:ext cx="4961250" cy="488396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>
              <a:defRPr sz="1393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DATE: </a:t>
            </a:r>
          </a:p>
          <a:p>
            <a:pPr lvl="0"/>
            <a:r>
              <a:rPr lang="en-US" dirty="0"/>
              <a:t>LOCATION: </a:t>
            </a:r>
          </a:p>
        </p:txBody>
      </p:sp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4757CC55-A006-E2CA-DB80-8C29D03E04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9173" y="4041335"/>
            <a:ext cx="1638384" cy="163838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8757629-B630-2F03-D012-D62F5708A63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62224" y="165374"/>
            <a:ext cx="1953451" cy="793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9105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4067" userDrawn="1">
          <p15:clr>
            <a:srgbClr val="FBAE40"/>
          </p15:clr>
        </p15:guide>
        <p15:guide id="3" orient="horz" pos="3713" userDrawn="1">
          <p15:clr>
            <a:srgbClr val="FBAE40"/>
          </p15:clr>
        </p15:guide>
        <p15:guide id="4" pos="7002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Hi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een and white logo&#10;&#10;Description automatically generated">
            <a:extLst>
              <a:ext uri="{FF2B5EF4-FFF2-40B4-BE49-F238E27FC236}">
                <a16:creationId xmlns:a16="http://schemas.microsoft.com/office/drawing/2014/main" id="{4C62523A-028B-31B3-857E-54E8F730F2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318" y="153702"/>
            <a:ext cx="1953451" cy="79315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704F8-260A-B929-FB1F-2032AD2A0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769" y="2986090"/>
            <a:ext cx="4725000" cy="22754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031201BB-3611-FBC7-593B-399376F4CFF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85763" y="502087"/>
            <a:ext cx="4968000" cy="496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90">
                <a:latin typeface="Georgia" panose="02040502050405020303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38BF0731-1662-DBDF-4761-AFDB29347A9A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6289769" y="2588646"/>
            <a:ext cx="4725000" cy="241220"/>
          </a:xfrm>
        </p:spPr>
        <p:txBody>
          <a:bodyPr/>
          <a:lstStyle>
            <a:lvl1pPr>
              <a:defRPr sz="1393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NEW HIRE</a:t>
            </a:r>
          </a:p>
        </p:txBody>
      </p:sp>
    </p:spTree>
    <p:extLst>
      <p:ext uri="{BB962C8B-B14F-4D97-AF65-F5344CB8AC3E}">
        <p14:creationId xmlns:p14="http://schemas.microsoft.com/office/powerpoint/2010/main" val="22379600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een and white logo&#10;&#10;Description automatically generated">
            <a:extLst>
              <a:ext uri="{FF2B5EF4-FFF2-40B4-BE49-F238E27FC236}">
                <a16:creationId xmlns:a16="http://schemas.microsoft.com/office/drawing/2014/main" id="{4C62523A-028B-31B3-857E-54E8F730F2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454" y="4845699"/>
            <a:ext cx="1953451" cy="79315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704F8-260A-B929-FB1F-2032AD2A0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9769" y="692252"/>
            <a:ext cx="4725000" cy="26527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031201BB-3611-FBC7-593B-399376F4CFF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85763" y="502087"/>
            <a:ext cx="4968000" cy="496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90">
                <a:latin typeface="Georgia" panose="02040502050405020303" pitchFamily="18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75878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367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Long - Squa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6C6DA110-A830-6F96-396F-E888CF014DA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715000" y="2"/>
            <a:ext cx="5715000" cy="59721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90">
                <a:latin typeface="Georgia" panose="02040502050405020303" pitchFamily="18" charset="0"/>
              </a:defRPr>
            </a:lvl1pPr>
          </a:lstStyle>
          <a:p>
            <a:endParaRPr lang="en-GB" dirty="0"/>
          </a:p>
        </p:txBody>
      </p:sp>
      <p:pic>
        <p:nvPicPr>
          <p:cNvPr id="2" name="Picture 1" descr="A green and white logo&#10;&#10;Description automatically generated">
            <a:extLst>
              <a:ext uri="{FF2B5EF4-FFF2-40B4-BE49-F238E27FC236}">
                <a16:creationId xmlns:a16="http://schemas.microsoft.com/office/drawing/2014/main" id="{4C62523A-028B-31B3-857E-54E8F730F2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52" y="4850389"/>
            <a:ext cx="1953451" cy="79315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704F8-260A-B929-FB1F-2032AD2A094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98250" y="329177"/>
            <a:ext cx="4860000" cy="37902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</p:spTree>
    <p:extLst>
      <p:ext uri="{BB962C8B-B14F-4D97-AF65-F5344CB8AC3E}">
        <p14:creationId xmlns:p14="http://schemas.microsoft.com/office/powerpoint/2010/main" val="456294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Long - circl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een and white logo&#10;&#10;Description automatically generated">
            <a:extLst>
              <a:ext uri="{FF2B5EF4-FFF2-40B4-BE49-F238E27FC236}">
                <a16:creationId xmlns:a16="http://schemas.microsoft.com/office/drawing/2014/main" id="{4C62523A-028B-31B3-857E-54E8F730F2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52" y="4850389"/>
            <a:ext cx="1953451" cy="79315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704F8-260A-B929-FB1F-2032AD2A0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250" y="329177"/>
            <a:ext cx="4860000" cy="37902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031201BB-3611-FBC7-593B-399376F4CFF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6000" y="502087"/>
            <a:ext cx="4968000" cy="496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90">
                <a:latin typeface="Georgia" panose="02040502050405020303" pitchFamily="18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853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Long - Square - Gre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6C6DA110-A830-6F96-396F-E888CF014DA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715000" y="2"/>
            <a:ext cx="5715000" cy="59721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90">
                <a:latin typeface="Georgia" panose="02040502050405020303" pitchFamily="18" charset="0"/>
              </a:defRPr>
            </a:lvl1pPr>
          </a:lstStyle>
          <a:p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62523A-028B-31B3-857E-54E8F730F2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3752" y="4850389"/>
            <a:ext cx="1953451" cy="79315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704F8-260A-B929-FB1F-2032AD2A0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250" y="329177"/>
            <a:ext cx="4860000" cy="37902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</p:spTree>
    <p:extLst>
      <p:ext uri="{BB962C8B-B14F-4D97-AF65-F5344CB8AC3E}">
        <p14:creationId xmlns:p14="http://schemas.microsoft.com/office/powerpoint/2010/main" val="24309382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Long - circle - Mi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6C6DA110-A830-6F96-396F-E888CF014DA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85763" y="502088"/>
            <a:ext cx="4968000" cy="496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90">
                <a:latin typeface="Georgia" panose="02040502050405020303" pitchFamily="18" charset="0"/>
              </a:defRPr>
            </a:lvl1pPr>
          </a:lstStyle>
          <a:p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62523A-028B-31B3-857E-54E8F730F2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95638" y="4850389"/>
            <a:ext cx="1953451" cy="762174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704F8-260A-B929-FB1F-2032AD2A0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3875" y="1254002"/>
            <a:ext cx="4860000" cy="37902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</p:spTree>
    <p:extLst>
      <p:ext uri="{BB962C8B-B14F-4D97-AF65-F5344CB8AC3E}">
        <p14:creationId xmlns:p14="http://schemas.microsoft.com/office/powerpoint/2010/main" val="23704579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Short - Squa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6C6DA110-A830-6F96-396F-E888CF014DA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715000" y="2"/>
            <a:ext cx="5715000" cy="59721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90">
                <a:latin typeface="Georgia" panose="02040502050405020303" pitchFamily="18" charset="0"/>
              </a:defRPr>
            </a:lvl1pPr>
          </a:lstStyle>
          <a:p>
            <a:endParaRPr lang="en-GB" dirty="0"/>
          </a:p>
        </p:txBody>
      </p:sp>
      <p:pic>
        <p:nvPicPr>
          <p:cNvPr id="2" name="Picture 1" descr="A green and white logo&#10;&#10;Description automatically generated">
            <a:extLst>
              <a:ext uri="{FF2B5EF4-FFF2-40B4-BE49-F238E27FC236}">
                <a16:creationId xmlns:a16="http://schemas.microsoft.com/office/drawing/2014/main" id="{4C62523A-028B-31B3-857E-54E8F730F2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52" y="4850389"/>
            <a:ext cx="1953451" cy="79315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704F8-260A-B929-FB1F-2032AD2A0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250" y="329177"/>
            <a:ext cx="4860000" cy="37902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sz="3135">
                <a:solidFill>
                  <a:schemeClr val="bg1"/>
                </a:solidFill>
              </a:defRPr>
            </a:lvl1pPr>
            <a:lvl2pPr>
              <a:defRPr sz="3135">
                <a:solidFill>
                  <a:schemeClr val="bg1"/>
                </a:solidFill>
              </a:defRPr>
            </a:lvl2pPr>
            <a:lvl3pPr>
              <a:defRPr sz="3135">
                <a:solidFill>
                  <a:schemeClr val="bg1"/>
                </a:solidFill>
              </a:defRPr>
            </a:lvl3pPr>
            <a:lvl4pPr>
              <a:defRPr sz="3135">
                <a:solidFill>
                  <a:schemeClr val="bg1"/>
                </a:solidFill>
              </a:defRPr>
            </a:lvl4pPr>
            <a:lvl5pPr>
              <a:defRPr sz="3135"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</p:spTree>
    <p:extLst>
      <p:ext uri="{BB962C8B-B14F-4D97-AF65-F5344CB8AC3E}">
        <p14:creationId xmlns:p14="http://schemas.microsoft.com/office/powerpoint/2010/main" val="17611371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Short - Circl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een and white logo&#10;&#10;Description automatically generated">
            <a:extLst>
              <a:ext uri="{FF2B5EF4-FFF2-40B4-BE49-F238E27FC236}">
                <a16:creationId xmlns:a16="http://schemas.microsoft.com/office/drawing/2014/main" id="{4C62523A-028B-31B3-857E-54E8F730F2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52" y="4850389"/>
            <a:ext cx="1953451" cy="79315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704F8-260A-B929-FB1F-2032AD2A0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250" y="329177"/>
            <a:ext cx="4860000" cy="37902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sz="3135">
                <a:solidFill>
                  <a:schemeClr val="bg1"/>
                </a:solidFill>
              </a:defRPr>
            </a:lvl1pPr>
            <a:lvl2pPr>
              <a:defRPr sz="3135">
                <a:solidFill>
                  <a:schemeClr val="bg1"/>
                </a:solidFill>
              </a:defRPr>
            </a:lvl2pPr>
            <a:lvl3pPr>
              <a:defRPr sz="3135">
                <a:solidFill>
                  <a:schemeClr val="bg1"/>
                </a:solidFill>
              </a:defRPr>
            </a:lvl3pPr>
            <a:lvl4pPr>
              <a:defRPr sz="3135">
                <a:solidFill>
                  <a:schemeClr val="bg1"/>
                </a:solidFill>
              </a:defRPr>
            </a:lvl4pPr>
            <a:lvl5pPr>
              <a:defRPr sz="3135"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6BAA934D-4AE9-48B7-674D-A3E26FD218C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96000" y="502088"/>
            <a:ext cx="4981500" cy="4968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90">
                <a:latin typeface="Georgia" panose="02040502050405020303" pitchFamily="18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77605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- Half ima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6C6DA110-A830-6F96-396F-E888CF014DA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715000" y="2"/>
            <a:ext cx="5715000" cy="59721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90">
                <a:latin typeface="Georgia" panose="02040502050405020303" pitchFamily="18" charset="0"/>
              </a:defRPr>
            </a:lvl1pPr>
          </a:lstStyle>
          <a:p>
            <a:endParaRPr lang="en-GB" dirty="0"/>
          </a:p>
        </p:txBody>
      </p:sp>
      <p:pic>
        <p:nvPicPr>
          <p:cNvPr id="2" name="Picture 1" descr="A green and white logo&#10;&#10;Description automatically generated">
            <a:extLst>
              <a:ext uri="{FF2B5EF4-FFF2-40B4-BE49-F238E27FC236}">
                <a16:creationId xmlns:a16="http://schemas.microsoft.com/office/drawing/2014/main" id="{4C62523A-028B-31B3-857E-54E8F730F2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52" y="4850389"/>
            <a:ext cx="1953451" cy="79315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704F8-260A-B929-FB1F-2032AD2A0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250" y="940501"/>
            <a:ext cx="4860000" cy="32727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5D387BD-6026-ED44-A8F4-57739CC048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7637" y="328637"/>
            <a:ext cx="4860000" cy="217158"/>
          </a:xfrm>
        </p:spPr>
        <p:txBody>
          <a:bodyPr/>
          <a:lstStyle>
            <a:lvl1pPr>
              <a:defRPr sz="1568" cap="all" baseline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GB" dirty="0"/>
              <a:t>Highlight / news / case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624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- Box - Dark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6C6DA110-A830-6F96-396F-E888CF014DA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2"/>
            <a:ext cx="11430000" cy="597217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90">
                <a:latin typeface="Georgia" panose="02040502050405020303" pitchFamily="18" charset="0"/>
              </a:defRPr>
            </a:lvl1pPr>
          </a:lstStyle>
          <a:p>
            <a:endParaRPr lang="en-GB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328E3D2-A26E-DA0B-B058-EB8906E9A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87804"/>
            <a:ext cx="5040000" cy="3240000"/>
          </a:xfrm>
          <a:prstGeom prst="rect">
            <a:avLst/>
          </a:prstGeom>
          <a:solidFill>
            <a:schemeClr val="accent2"/>
          </a:solidFill>
        </p:spPr>
        <p:txBody>
          <a:bodyPr vert="horz" lIns="180000" tIns="180000" rIns="180000" bIns="180000" rtlCol="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 sz="1568">
                <a:solidFill>
                  <a:schemeClr val="bg1"/>
                </a:solidFill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</p:spTree>
    <p:extLst>
      <p:ext uri="{BB962C8B-B14F-4D97-AF65-F5344CB8AC3E}">
        <p14:creationId xmlns:p14="http://schemas.microsoft.com/office/powerpoint/2010/main" val="35345925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39D252-AA11-F8B2-BB0D-DE7B7C47A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251" y="335502"/>
            <a:ext cx="10617132" cy="53080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D4C98-DAD2-504C-23D9-81EDD5036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7638" y="1316700"/>
            <a:ext cx="10617132" cy="37892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</p:spTree>
    <p:extLst>
      <p:ext uri="{BB962C8B-B14F-4D97-AF65-F5344CB8AC3E}">
        <p14:creationId xmlns:p14="http://schemas.microsoft.com/office/powerpoint/2010/main" val="1283809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6" r:id="rId13"/>
    <p:sldLayoutId id="2147483721" r:id="rId14"/>
    <p:sldLayoutId id="2147483727" r:id="rId15"/>
    <p:sldLayoutId id="2147483722" r:id="rId16"/>
    <p:sldLayoutId id="2147483728" r:id="rId17"/>
    <p:sldLayoutId id="2147483724" r:id="rId18"/>
    <p:sldLayoutId id="2147483725" r:id="rId19"/>
  </p:sldLayoutIdLst>
  <p:hf hdr="0" dt="0"/>
  <p:txStyles>
    <p:titleStyle>
      <a:lvl1pPr algn="l" defTabSz="796345" rtl="0" eaLnBrk="1" latinLnBrk="0" hangingPunct="1">
        <a:lnSpc>
          <a:spcPct val="90000"/>
        </a:lnSpc>
        <a:spcBef>
          <a:spcPct val="0"/>
        </a:spcBef>
        <a:buNone/>
        <a:defRPr sz="3833" b="0" kern="1200" spc="26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96345" rtl="0" eaLnBrk="1" latinLnBrk="0" hangingPunct="1">
        <a:lnSpc>
          <a:spcPct val="100000"/>
        </a:lnSpc>
        <a:spcBef>
          <a:spcPts val="436"/>
        </a:spcBef>
        <a:buFont typeface="Georgia" panose="02040502050405020303" pitchFamily="18" charset="0"/>
        <a:buNone/>
        <a:defRPr sz="2090" kern="100" spc="18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796345" rtl="0" eaLnBrk="1" latinLnBrk="0" hangingPunct="1">
        <a:lnSpc>
          <a:spcPct val="100000"/>
        </a:lnSpc>
        <a:spcBef>
          <a:spcPts val="436"/>
        </a:spcBef>
        <a:buFont typeface="Georgia" panose="02040502050405020303" pitchFamily="18" charset="0"/>
        <a:buNone/>
        <a:defRPr sz="2090" b="1" kern="100" spc="18">
          <a:solidFill>
            <a:schemeClr val="tx1"/>
          </a:solidFill>
          <a:latin typeface="+mn-lt"/>
          <a:ea typeface="+mn-ea"/>
          <a:cs typeface="+mn-cs"/>
        </a:defRPr>
      </a:lvl2pPr>
      <a:lvl3pPr marL="219466" indent="-219466" algn="l" defTabSz="796345" rtl="0" eaLnBrk="1" latinLnBrk="0" hangingPunct="1">
        <a:lnSpc>
          <a:spcPct val="100000"/>
        </a:lnSpc>
        <a:spcBef>
          <a:spcPts val="436"/>
        </a:spcBef>
        <a:buFont typeface="Arial" panose="020B0604020202020204" pitchFamily="34" charset="0"/>
        <a:buChar char="•"/>
        <a:defRPr sz="2090" kern="100" spc="18">
          <a:solidFill>
            <a:schemeClr val="tx1"/>
          </a:solidFill>
          <a:latin typeface="+mn-lt"/>
          <a:ea typeface="+mn-ea"/>
          <a:cs typeface="+mn-cs"/>
        </a:defRPr>
      </a:lvl3pPr>
      <a:lvl4pPr marL="438930" indent="-219466" algn="l" defTabSz="796345" rtl="0" eaLnBrk="1" latinLnBrk="0" hangingPunct="1">
        <a:lnSpc>
          <a:spcPct val="100000"/>
        </a:lnSpc>
        <a:spcBef>
          <a:spcPts val="436"/>
        </a:spcBef>
        <a:buFont typeface="System Font Regular"/>
        <a:buChar char="◦"/>
        <a:defRPr sz="2090" b="0" kern="100" spc="18">
          <a:solidFill>
            <a:schemeClr val="tx1"/>
          </a:solidFill>
          <a:latin typeface="+mn-lt"/>
          <a:ea typeface="+mn-ea"/>
          <a:cs typeface="+mn-cs"/>
        </a:defRPr>
      </a:lvl4pPr>
      <a:lvl5pPr marL="658394" indent="-219466" algn="l" defTabSz="796345" rtl="0" eaLnBrk="1" latinLnBrk="0" hangingPunct="1">
        <a:lnSpc>
          <a:spcPct val="100000"/>
        </a:lnSpc>
        <a:spcBef>
          <a:spcPts val="436"/>
        </a:spcBef>
        <a:buFont typeface="System Font Regular"/>
        <a:buChar char="-"/>
        <a:defRPr sz="2090" kern="100" spc="18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796345" rtl="0" eaLnBrk="1" latinLnBrk="0" hangingPunct="1">
        <a:lnSpc>
          <a:spcPct val="100000"/>
        </a:lnSpc>
        <a:spcBef>
          <a:spcPts val="436"/>
        </a:spcBef>
        <a:spcAft>
          <a:spcPts val="1742"/>
        </a:spcAft>
        <a:buFont typeface="Arial" panose="020B0604020202020204" pitchFamily="34" charset="0"/>
        <a:buNone/>
        <a:defRPr sz="1568" kern="100" cap="all" spc="18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6pPr>
      <a:lvl7pPr marL="0" indent="-156760" algn="l" defTabSz="796345" rtl="0" eaLnBrk="1" latinLnBrk="0" hangingPunct="1">
        <a:lnSpc>
          <a:spcPct val="114000"/>
        </a:lnSpc>
        <a:spcBef>
          <a:spcPts val="436"/>
        </a:spcBef>
        <a:buFont typeface="Arial" panose="020B0604020202020204" pitchFamily="34" charset="0"/>
        <a:buChar char="•"/>
        <a:defRPr sz="1133" kern="100" spc="18">
          <a:solidFill>
            <a:schemeClr val="tx1"/>
          </a:solidFill>
          <a:latin typeface="+mn-lt"/>
          <a:ea typeface="+mn-ea"/>
          <a:cs typeface="+mn-cs"/>
        </a:defRPr>
      </a:lvl7pPr>
      <a:lvl8pPr marL="0" indent="-156760" algn="l" defTabSz="796345" rtl="0" eaLnBrk="1" latinLnBrk="0" hangingPunct="1">
        <a:lnSpc>
          <a:spcPct val="114000"/>
        </a:lnSpc>
        <a:spcBef>
          <a:spcPts val="436"/>
        </a:spcBef>
        <a:buFont typeface="Arial" panose="020B0604020202020204" pitchFamily="34" charset="0"/>
        <a:buChar char="•"/>
        <a:defRPr sz="1133" kern="100" spc="18">
          <a:solidFill>
            <a:schemeClr val="tx1"/>
          </a:solidFill>
          <a:latin typeface="+mn-lt"/>
          <a:ea typeface="+mn-ea"/>
          <a:cs typeface="+mn-cs"/>
        </a:defRPr>
      </a:lvl8pPr>
      <a:lvl9pPr marL="0" indent="-156760" algn="l" defTabSz="796345" rtl="0" eaLnBrk="1" latinLnBrk="0" hangingPunct="1">
        <a:lnSpc>
          <a:spcPct val="114000"/>
        </a:lnSpc>
        <a:spcBef>
          <a:spcPts val="436"/>
        </a:spcBef>
        <a:buFont typeface="Arial" panose="020B0604020202020204" pitchFamily="34" charset="0"/>
        <a:buChar char="•"/>
        <a:defRPr sz="1133" kern="100" spc="1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6345" rtl="0" eaLnBrk="1" latinLnBrk="0" hangingPunct="1">
        <a:defRPr sz="1568" kern="1200">
          <a:solidFill>
            <a:schemeClr val="tx1"/>
          </a:solidFill>
          <a:latin typeface="+mn-lt"/>
          <a:ea typeface="+mn-ea"/>
          <a:cs typeface="+mn-cs"/>
        </a:defRPr>
      </a:lvl1pPr>
      <a:lvl2pPr marL="398172" algn="l" defTabSz="796345" rtl="0" eaLnBrk="1" latinLnBrk="0" hangingPunct="1">
        <a:defRPr sz="1568" kern="1200">
          <a:solidFill>
            <a:schemeClr val="tx1"/>
          </a:solidFill>
          <a:latin typeface="+mn-lt"/>
          <a:ea typeface="+mn-ea"/>
          <a:cs typeface="+mn-cs"/>
        </a:defRPr>
      </a:lvl2pPr>
      <a:lvl3pPr marL="796345" algn="l" defTabSz="796345" rtl="0" eaLnBrk="1" latinLnBrk="0" hangingPunct="1">
        <a:defRPr sz="1568" kern="1200">
          <a:solidFill>
            <a:schemeClr val="tx1"/>
          </a:solidFill>
          <a:latin typeface="+mn-lt"/>
          <a:ea typeface="+mn-ea"/>
          <a:cs typeface="+mn-cs"/>
        </a:defRPr>
      </a:lvl3pPr>
      <a:lvl4pPr marL="1194517" algn="l" defTabSz="796345" rtl="0" eaLnBrk="1" latinLnBrk="0" hangingPunct="1">
        <a:defRPr sz="1568" kern="1200">
          <a:solidFill>
            <a:schemeClr val="tx1"/>
          </a:solidFill>
          <a:latin typeface="+mn-lt"/>
          <a:ea typeface="+mn-ea"/>
          <a:cs typeface="+mn-cs"/>
        </a:defRPr>
      </a:lvl4pPr>
      <a:lvl5pPr marL="1592689" algn="l" defTabSz="796345" rtl="0" eaLnBrk="1" latinLnBrk="0" hangingPunct="1">
        <a:defRPr sz="1568" kern="1200">
          <a:solidFill>
            <a:schemeClr val="tx1"/>
          </a:solidFill>
          <a:latin typeface="+mn-lt"/>
          <a:ea typeface="+mn-ea"/>
          <a:cs typeface="+mn-cs"/>
        </a:defRPr>
      </a:lvl5pPr>
      <a:lvl6pPr marL="1990860" algn="l" defTabSz="796345" rtl="0" eaLnBrk="1" latinLnBrk="0" hangingPunct="1">
        <a:defRPr sz="1568" kern="1200">
          <a:solidFill>
            <a:schemeClr val="tx1"/>
          </a:solidFill>
          <a:latin typeface="+mn-lt"/>
          <a:ea typeface="+mn-ea"/>
          <a:cs typeface="+mn-cs"/>
        </a:defRPr>
      </a:lvl6pPr>
      <a:lvl7pPr marL="2389033" algn="l" defTabSz="796345" rtl="0" eaLnBrk="1" latinLnBrk="0" hangingPunct="1">
        <a:defRPr sz="1568" kern="1200">
          <a:solidFill>
            <a:schemeClr val="tx1"/>
          </a:solidFill>
          <a:latin typeface="+mn-lt"/>
          <a:ea typeface="+mn-ea"/>
          <a:cs typeface="+mn-cs"/>
        </a:defRPr>
      </a:lvl7pPr>
      <a:lvl8pPr marL="2787205" algn="l" defTabSz="796345" rtl="0" eaLnBrk="1" latinLnBrk="0" hangingPunct="1">
        <a:defRPr sz="1568" kern="1200">
          <a:solidFill>
            <a:schemeClr val="tx1"/>
          </a:solidFill>
          <a:latin typeface="+mn-lt"/>
          <a:ea typeface="+mn-ea"/>
          <a:cs typeface="+mn-cs"/>
        </a:defRPr>
      </a:lvl8pPr>
      <a:lvl9pPr marL="3185377" algn="l" defTabSz="796345" rtl="0" eaLnBrk="1" latinLnBrk="0" hangingPunct="1">
        <a:defRPr sz="15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43" userDrawn="1">
          <p15:clr>
            <a:srgbClr val="F26B43"/>
          </p15:clr>
        </p15:guide>
        <p15:guide id="3" pos="7401" userDrawn="1">
          <p15:clr>
            <a:srgbClr val="F26B43"/>
          </p15:clr>
        </p15:guide>
        <p15:guide id="5" orient="horz" pos="216" userDrawn="1">
          <p15:clr>
            <a:srgbClr val="F26B43"/>
          </p15:clr>
        </p15:guide>
        <p15:guide id="6" orient="horz" pos="1881" userDrawn="1">
          <p15:clr>
            <a:srgbClr val="F26B43"/>
          </p15:clr>
        </p15:guide>
        <p15:guide id="7" pos="36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7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6.jfif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5">
            <a:extLst>
              <a:ext uri="{FF2B5EF4-FFF2-40B4-BE49-F238E27FC236}">
                <a16:creationId xmlns:a16="http://schemas.microsoft.com/office/drawing/2014/main" id="{B0AC71E3-6FD8-B238-3EBD-8A8C712A0737}"/>
              </a:ext>
            </a:extLst>
          </p:cNvPr>
          <p:cNvPicPr>
            <a:picLocks noGrp="1" noChangeAspect="1"/>
          </p:cNvPicPr>
          <p:nvPr>
            <p:ph type="pic" sz="quarter" idx="17"/>
            <p:custDataLst>
              <p:tags r:id="rId1"/>
            </p:custData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3" b="19403"/>
          <a:stretch/>
        </p:blipFill>
        <p:spPr>
          <a:xfrm flipH="1">
            <a:off x="0" y="0"/>
            <a:ext cx="11430000" cy="5972175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FB259-6020-900A-D15E-DAAB66AF7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3417" y="260277"/>
            <a:ext cx="5191460" cy="5451619"/>
          </a:xfrm>
        </p:spPr>
        <p:txBody>
          <a:bodyPr/>
          <a:lstStyle/>
          <a:p>
            <a:pPr lvl="5"/>
            <a:r>
              <a:rPr lang="en-US" dirty="0">
                <a:solidFill>
                  <a:schemeClr val="bg2"/>
                </a:solidFill>
              </a:rPr>
              <a:t>ERM at the 2025 Wall Street </a:t>
            </a:r>
          </a:p>
          <a:p>
            <a:pPr lvl="5"/>
            <a:r>
              <a:rPr lang="en-US" dirty="0">
                <a:solidFill>
                  <a:schemeClr val="bg2"/>
                </a:solidFill>
              </a:rPr>
              <a:t>Green Summit</a:t>
            </a:r>
          </a:p>
          <a:p>
            <a:r>
              <a:rPr lang="en-US" sz="1600" dirty="0"/>
              <a:t>Tuesday, March 18</a:t>
            </a:r>
            <a:r>
              <a:rPr lang="en-US" sz="1600" baseline="30000" dirty="0"/>
              <a:t>th</a:t>
            </a:r>
            <a:r>
              <a:rPr lang="en-US" sz="1600" dirty="0"/>
              <a:t>  - 12:00pm</a:t>
            </a:r>
          </a:p>
          <a:p>
            <a:r>
              <a:rPr lang="en-US" sz="2800" dirty="0"/>
              <a:t>“Reducing Risk for Renewable Projects in the Global South”</a:t>
            </a:r>
            <a:endParaRPr lang="es-419" sz="2800" dirty="0"/>
          </a:p>
        </p:txBody>
      </p:sp>
      <p:pic>
        <p:nvPicPr>
          <p:cNvPr id="13" name="Picture 3">
            <a:extLst>
              <a:ext uri="{FF2B5EF4-FFF2-40B4-BE49-F238E27FC236}">
                <a16:creationId xmlns:a16="http://schemas.microsoft.com/office/drawing/2014/main" id="{9BCDE371-CCC9-A63E-2704-73318495BFD2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" b="30"/>
          <a:stretch/>
        </p:blipFill>
        <p:spPr>
          <a:xfrm>
            <a:off x="348735" y="346783"/>
            <a:ext cx="2032852" cy="793152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EC3F2F7-5500-2547-0BCA-FF1D079564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809636"/>
              </p:ext>
            </p:extLst>
          </p:nvPr>
        </p:nvGraphicFramePr>
        <p:xfrm>
          <a:off x="6272842" y="4313703"/>
          <a:ext cx="4475352" cy="1030314"/>
        </p:xfrm>
        <a:graphic>
          <a:graphicData uri="http://schemas.openxmlformats.org/drawingml/2006/table">
            <a:tbl>
              <a:tblPr/>
              <a:tblGrid>
                <a:gridCol w="1610949">
                  <a:extLst>
                    <a:ext uri="{9D8B030D-6E8A-4147-A177-3AD203B41FA5}">
                      <a16:colId xmlns:a16="http://schemas.microsoft.com/office/drawing/2014/main" val="18172188"/>
                    </a:ext>
                  </a:extLst>
                </a:gridCol>
                <a:gridCol w="2864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876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DATE:</a:t>
                      </a:r>
                    </a:p>
                  </a:txBody>
                  <a:tcPr marL="0" marR="0" marT="62700" marB="62700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/>
                      </a:pPr>
                      <a:r>
                        <a:rPr lang="en-US" sz="1400" spc="-1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March 18-19, 2025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62700" marB="62700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49473884"/>
                  </a:ext>
                </a:extLst>
              </a:tr>
              <a:tr h="33876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TIME:</a:t>
                      </a:r>
                    </a:p>
                  </a:txBody>
                  <a:tcPr marL="0" marR="0" marT="62700" marB="62700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/>
                      </a:pPr>
                      <a:r>
                        <a:rPr lang="en-US" sz="1400" spc="-1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8:00am - 5:30pm</a:t>
                      </a:r>
                      <a:endParaRPr lang="en-US" sz="14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62700" marB="62700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794">
                <a:tc>
                  <a:txBody>
                    <a:bodyPr/>
                    <a:lstStyle/>
                    <a:p>
                      <a:pPr>
                        <a:lnSpc>
                          <a:spcPts val="1950"/>
                        </a:lnSpc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LOCATION:</a:t>
                      </a:r>
                    </a:p>
                  </a:txBody>
                  <a:tcPr marL="0" marR="0" marT="62700" marB="62700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50"/>
                        </a:lnSpc>
                        <a:defRPr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Cornell Club in New York City </a:t>
                      </a:r>
                    </a:p>
                  </a:txBody>
                  <a:tcPr marL="0" marR="0" marT="62700" marB="62700">
                    <a:lnL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47BAE21-3CCE-D253-FE09-771536813B48}"/>
              </a:ext>
            </a:extLst>
          </p:cNvPr>
          <p:cNvSpPr txBox="1"/>
          <p:nvPr/>
        </p:nvSpPr>
        <p:spPr>
          <a:xfrm>
            <a:off x="7655189" y="3214068"/>
            <a:ext cx="2769003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400" b="0" i="0" dirty="0">
                <a:solidFill>
                  <a:schemeClr val="bg1"/>
                </a:solidFill>
                <a:effectLst/>
              </a:rPr>
              <a:t>Sandra Carrillo</a:t>
            </a:r>
          </a:p>
          <a:p>
            <a:pPr algn="l"/>
            <a:r>
              <a:rPr lang="en-US" sz="1400" b="0" i="0" dirty="0">
                <a:solidFill>
                  <a:schemeClr val="bg1"/>
                </a:solidFill>
                <a:effectLst/>
              </a:rPr>
              <a:t>ESG &amp; Sustainable Finance Partner</a:t>
            </a:r>
          </a:p>
          <a:p>
            <a:pPr algn="l"/>
            <a:r>
              <a:rPr lang="en-US" sz="1400" b="1" i="0" dirty="0">
                <a:solidFill>
                  <a:schemeClr val="bg1"/>
                </a:solidFill>
                <a:effectLst/>
              </a:rPr>
              <a:t>ERM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8BEE3B5-BB1C-8836-1B46-6E4A91447C3B}"/>
              </a:ext>
            </a:extLst>
          </p:cNvPr>
          <p:cNvSpPr/>
          <p:nvPr/>
        </p:nvSpPr>
        <p:spPr>
          <a:xfrm>
            <a:off x="6197112" y="2986086"/>
            <a:ext cx="1234382" cy="1226209"/>
          </a:xfrm>
          <a:prstGeom prst="ellipse">
            <a:avLst/>
          </a:prstGeom>
          <a:blipFill>
            <a:blip r:embed="rId6"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0B29FB0-9E95-1296-CE03-54824BAFF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4761" y="401755"/>
            <a:ext cx="991355" cy="922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37065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AINEDIMAGEPATH" val="C:\Users\sandra.carrillo\AppData\Local\Templafy\AddIns\PowerPointVsto\e84504e2-ab27-4e38-a17a-3b1648520925.jpe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AINEDIMAGEPATH" val="C:\Users\sandra.carrillo\AppData\Local\Templafy\AddIns\PowerPointVsto\ERM Horizontal logo – Green.png"/>
</p:tagLst>
</file>

<file path=ppt/theme/theme1.xml><?xml version="1.0" encoding="utf-8"?>
<a:theme xmlns:a="http://schemas.openxmlformats.org/drawingml/2006/main" name="ERM Theme">
  <a:themeElements>
    <a:clrScheme name="ERM">
      <a:dk1>
        <a:srgbClr val="1C1C1C"/>
      </a:dk1>
      <a:lt1>
        <a:sysClr val="window" lastClr="FFFFFF"/>
      </a:lt1>
      <a:dk2>
        <a:srgbClr val="D1DDD3"/>
      </a:dk2>
      <a:lt2>
        <a:srgbClr val="00FFBE"/>
      </a:lt2>
      <a:accent1>
        <a:srgbClr val="009320"/>
      </a:accent1>
      <a:accent2>
        <a:srgbClr val="0A2C14"/>
      </a:accent2>
      <a:accent3>
        <a:srgbClr val="446D5D"/>
      </a:accent3>
      <a:accent4>
        <a:srgbClr val="82A78D"/>
      </a:accent4>
      <a:accent5>
        <a:srgbClr val="B7B2AA"/>
      </a:accent5>
      <a:accent6>
        <a:srgbClr val="82887E"/>
      </a:accent6>
      <a:hlink>
        <a:srgbClr val="1C1C1C"/>
      </a:hlink>
      <a:folHlink>
        <a:srgbClr val="1C1C1C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2600" dirty="0" smtClean="0">
            <a:solidFill>
              <a:schemeClr val="bg1"/>
            </a:solidFill>
          </a:defRPr>
        </a:defPPr>
      </a:lstStyle>
    </a:txDef>
  </a:objectDefaults>
  <a:extraClrSchemeLst/>
  <a:custClrLst>
    <a:custClr name="Mint">
      <a:srgbClr val="00FFBB"/>
    </a:custClr>
    <a:custClr name="Green Alert">
      <a:srgbClr val="00EB00"/>
    </a:custClr>
    <a:custClr name="Yellow Alert">
      <a:srgbClr val="DDFF00"/>
    </a:custClr>
    <a:custClr name="Red Alert">
      <a:srgbClr val="FF3600"/>
    </a:custClr>
    <a:custClr name="Grey Alert">
      <a:srgbClr val="D9D9D9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1E7E412DBF6D4E94DC157469D566B4" ma:contentTypeVersion="13" ma:contentTypeDescription="Create a new document." ma:contentTypeScope="" ma:versionID="368e6b3707552e63bd68d2a19289234a">
  <xsd:schema xmlns:xsd="http://www.w3.org/2001/XMLSchema" xmlns:xs="http://www.w3.org/2001/XMLSchema" xmlns:p="http://schemas.microsoft.com/office/2006/metadata/properties" xmlns:ns2="ecc53743-2d79-42f7-a97b-788fa02eb0b7" xmlns:ns3="6efd9bda-5fdd-49f3-9692-c2f57a8f124d" xmlns:ns4="3b673873-1712-446f-bb05-7e1905a978bd" targetNamespace="http://schemas.microsoft.com/office/2006/metadata/properties" ma:root="true" ma:fieldsID="39d23943a424dd2b031463ed6b1b8755" ns2:_="" ns3:_="" ns4:_="">
    <xsd:import namespace="ecc53743-2d79-42f7-a97b-788fa02eb0b7"/>
    <xsd:import namespace="6efd9bda-5fdd-49f3-9692-c2f57a8f124d"/>
    <xsd:import namespace="3b673873-1712-446f-bb05-7e1905a978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c53743-2d79-42f7-a97b-788fa02eb0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7cf98923-f688-424c-b29d-669cd348134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fd9bda-5fdd-49f3-9692-c2f57a8f124d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2a4ecc4f-cbfa-4c5d-be97-a84f3cc7a2f6}" ma:internalName="TaxCatchAll" ma:showField="CatchAllData" ma:web="9273069c-9205-492e-9143-70b2ed0bf7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673873-1712-446f-bb05-7e1905a978b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efd9bda-5fdd-49f3-9692-c2f57a8f124d" xsi:nil="true"/>
    <lcf76f155ced4ddcb4097134ff3c332f xmlns="ecc53743-2d79-42f7-a97b-788fa02eb0b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C8A0CBA-1CE9-4FF7-B00D-AC381A50C8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c53743-2d79-42f7-a97b-788fa02eb0b7"/>
    <ds:schemaRef ds:uri="6efd9bda-5fdd-49f3-9692-c2f57a8f124d"/>
    <ds:schemaRef ds:uri="3b673873-1712-446f-bb05-7e1905a978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EBA1FB-B866-44A2-8A74-AFBE0833E0D9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4AF560EF-D507-4F6E-83CF-8840EEB8E97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BE51132-F4A7-407C-9328-E7047CEC77EB}">
  <ds:schemaRefs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  <ds:schemaRef ds:uri="6efd9bda-5fdd-49f3-9692-c2f57a8f124d"/>
    <ds:schemaRef ds:uri="http://schemas.microsoft.com/office/2006/documentManagement/types"/>
    <ds:schemaRef ds:uri="http://schemas.microsoft.com/office/2006/metadata/properties"/>
    <ds:schemaRef ds:uri="ecc53743-2d79-42f7-a97b-788fa02eb0b7"/>
    <ds:schemaRef ds:uri="http://schemas.microsoft.com/office/infopath/2007/PartnerControls"/>
    <ds:schemaRef ds:uri="3b673873-1712-446f-bb05-7e1905a978bd"/>
    <ds:schemaRef ds:uri="http://purl.org/dc/terms/"/>
  </ds:schemaRefs>
</ds:datastoreItem>
</file>

<file path=docMetadata/LabelInfo.xml><?xml version="1.0" encoding="utf-8"?>
<clbl:labelList xmlns:clbl="http://schemas.microsoft.com/office/2020/mipLabelMetadata">
  <clbl:label id="{a6c0d0a6-a4b9-4802-9a97-568759608577}" enabled="1" method="Standard" siteId="{f2fe6bd3-9c4a-485b-ae69-e18820a88130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1212</TotalTime>
  <Words>52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Cambria</vt:lpstr>
      <vt:lpstr>Georgia</vt:lpstr>
      <vt:lpstr>System Font Regular</vt:lpstr>
      <vt:lpstr>Verdana</vt:lpstr>
      <vt:lpstr>ERM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Klair Clarke</dc:creator>
  <cp:lastModifiedBy>Peter Fusaro</cp:lastModifiedBy>
  <cp:revision>358</cp:revision>
  <dcterms:created xsi:type="dcterms:W3CDTF">2023-08-02T14:34:31Z</dcterms:created>
  <dcterms:modified xsi:type="dcterms:W3CDTF">2025-03-15T17:46:45Z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0x010100C11E7E412DBF6D4E94DC157469D566B4</vt:lpwstr>
  </property>
  <property fmtid="{D5CDD505-2E9C-101B-9397-08002B2CF9AE}" pid="3" name="MediaServiceImageTags">
    <vt:lpwstr/>
  </property>
</Properties>
</file>