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del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del dato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“Frase celebre”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t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Tazón con tortas de salmón, ensalada y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Plato de pasta pappardelle con mantequilla de perejil, avellanas tostadas y queso parmesano rallad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azón de ensalada con arroz frito, huevos cocid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on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presentación</a:t>
            </a:r>
          </a:p>
        </p:txBody>
      </p:sp>
      <p:sp>
        <p:nvSpPr>
          <p:cNvPr id="23" name="Autor y fech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azón con torta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43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Plato de pasta pappardelle con mantequilla de perejil, avellanas tostadas y queso parmesano rallad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8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106.png" descr="21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2134.png" descr="21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lide 16_9 - 132.png" descr="Slide 16_9 - 1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" y="0"/>
            <a:ext cx="24361444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2135.png" descr="21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" y="0"/>
            <a:ext cx="24361444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Frame 564.png" descr="Frame 56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rame 557.png" descr="Frame 5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Frame 565.png" descr="Frame 5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Frame 2.png" descr="Fram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rame 566.png" descr="Frame 5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Frame 3.png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Frame 383.png" descr="Frame 3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lide 16_9 - 115.png" descr="Slide 16_9 - 1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Ryan Letourneau</dc:creator>
  <cp:lastModifiedBy>Peter Fusaro</cp:lastModifiedBy>
  <cp:revision>1</cp:revision>
  <dcterms:modified xsi:type="dcterms:W3CDTF">2025-03-17T10:33:25Z</dcterms:modified>
</cp:coreProperties>
</file>