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4" r:id="rId1"/>
    <p:sldMasterId id="2147483755" r:id="rId2"/>
    <p:sldMasterId id="2147483756" r:id="rId3"/>
    <p:sldMasterId id="2147483757"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9144000" cy="5143500" type="screen16x9"/>
  <p:notesSz cx="6858000" cy="9144000"/>
  <p:embeddedFontLst>
    <p:embeddedFont>
      <p:font typeface="Darker Grotesque" panose="020B0604020202020204" charset="0"/>
      <p:regular r:id="rId20"/>
      <p:bold r:id="rId21"/>
    </p:embeddedFont>
    <p:embeddedFont>
      <p:font typeface="Darker Grotesque Medium" panose="020B0604020202020204" charset="0"/>
      <p:regular r:id="rId22"/>
      <p:bold r:id="rId23"/>
    </p:embeddedFont>
    <p:embeddedFont>
      <p:font typeface="Helvetica Neue" panose="020B0604020202020204" charset="0"/>
      <p:regular r:id="rId24"/>
      <p:bold r:id="rId25"/>
      <p:italic r:id="rId26"/>
      <p:boldItalic r:id="rId27"/>
    </p:embeddedFont>
    <p:embeddedFont>
      <p:font typeface="Inter" panose="020B0604020202020204" charset="0"/>
      <p:regular r:id="rId28"/>
      <p:bold r:id="rId29"/>
      <p:italic r:id="rId30"/>
      <p:boldItalic r:id="rId31"/>
    </p:embeddedFont>
    <p:embeddedFont>
      <p:font typeface="Open Sans SemiBold" panose="020B0706030804020204" pitchFamily="34" charset="0"/>
      <p:regular r:id="rId32"/>
      <p:bold r:id="rId33"/>
      <p:italic r:id="rId34"/>
      <p:boldItalic r:id="rId35"/>
    </p:embeddedFont>
    <p:embeddedFont>
      <p:font typeface="Roboto" panose="02000000000000000000" pitchFamily="2" charset="0"/>
      <p:regular r:id="rId36"/>
      <p:bold r:id="rId37"/>
      <p:italic r:id="rId38"/>
      <p:boldItalic r:id="rId39"/>
    </p:embeddedFont>
    <p:embeddedFont>
      <p:font typeface="Roboto Light"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706" y="3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heme" Target="theme/theme1.xml"/><Relationship Id="rId20" Type="http://schemas.openxmlformats.org/officeDocument/2006/relationships/font" Target="fonts/font1.fntdata"/><Relationship Id="rId41"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2e3b66f2c6b_0_17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2e3b66f2c6b_0_1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33e99f92755_0_1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33e99f92755_0_1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2e3b66f2c6b_0_2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2e3b66f2c6b_0_2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33e99f92755_0_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33e99f92755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g2e3b66f2c6b_0_20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4" name="Google Shape;1034;g2e3b66f2c6b_0_2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33e99f92755_0_19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33e99f92755_0_1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2e3b66f2c6b_0_10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2e3b66f2c6b_0_10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2e3b66f2c6b_0_14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2e3b66f2c6b_0_1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33e99f92755_0_5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33e99f92755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2e3b66f2c6b_0_19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2e3b66f2c6b_0_19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33e99f92755_0_8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33e99f92755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2e3b66f2c6b_0_19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2e3b66f2c6b_0_1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Lots of confusing narratives in the market with evolving policies &amp; incentives, rising adoption rates of electrification technologies, and consumers seeing the financial benefits in their home electrification journey.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33e99f92755_0_1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33e99f92755_0_1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2e3b66f2c6b_0_19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2e3b66f2c6b_0_1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Home Electrification normally happens in phases, starting with solar. </a:t>
            </a:r>
            <a:endParaRPr/>
          </a:p>
          <a:p>
            <a:pPr marL="0" lvl="0" indent="0" algn="l" rtl="0">
              <a:spcBef>
                <a:spcPts val="0"/>
              </a:spcBef>
              <a:spcAft>
                <a:spcPts val="0"/>
              </a:spcAft>
              <a:buNone/>
            </a:pPr>
            <a:endParaRPr/>
          </a:p>
          <a:p>
            <a:pPr marL="0" lvl="0" indent="0" algn="l" rtl="0">
              <a:spcBef>
                <a:spcPts val="0"/>
              </a:spcBef>
              <a:spcAft>
                <a:spcPts val="0"/>
              </a:spcAft>
              <a:buNone/>
            </a:pPr>
            <a:r>
              <a:rPr lang="en"/>
              <a:t>Consumer cost saving story resonates in an high priced energy environment, but when stagnant, that story fades. </a:t>
            </a:r>
            <a:endParaRPr/>
          </a:p>
          <a:p>
            <a:pPr marL="0" lvl="0" indent="0" algn="l" rtl="0">
              <a:spcBef>
                <a:spcPts val="0"/>
              </a:spcBef>
              <a:spcAft>
                <a:spcPts val="0"/>
              </a:spcAft>
              <a:buNone/>
            </a:pPr>
            <a:endParaRPr/>
          </a:p>
          <a:p>
            <a:pPr marL="0" lvl="0" indent="0" algn="l" rtl="0">
              <a:spcBef>
                <a:spcPts val="0"/>
              </a:spcBef>
              <a:spcAft>
                <a:spcPts val="0"/>
              </a:spcAft>
              <a:buNone/>
            </a:pPr>
            <a:r>
              <a:rPr lang="en"/>
              <a:t>When people buy a home, they don’t expect the bank to know anything about electrical wiring. And they wouldn’t expect an electrician to explain the fine print of a mortgage loan. But when it comes to electrification upgrades, we expect installers to have all the answers—not just about the technology itself, but also the mechanical, electrical, structural, and even financial aspects of the project.</a:t>
            </a:r>
            <a:br>
              <a:rPr lang="en"/>
            </a:br>
            <a:br>
              <a:rPr lang="en"/>
            </a:br>
            <a:r>
              <a:rPr lang="en"/>
              <a:t>And this gets me because most contractors core discipline is on average 2 out of the 4 at est. One could argue that contractors hire third party services or purchase software to help overcome the expertise hurdle. However, operational friction such as false expectations, inaccurate designs, poor system performance, etc. erodes the home electrification adoption journey.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7.2 Data horizontal">
  <p:cSld name="CUSTOM_3_1_1_1_1_1_1">
    <p:spTree>
      <p:nvGrpSpPr>
        <p:cNvPr id="1" name="Shape 821"/>
        <p:cNvGrpSpPr/>
        <p:nvPr/>
      </p:nvGrpSpPr>
      <p:grpSpPr>
        <a:xfrm>
          <a:off x="0" y="0"/>
          <a:ext cx="0" cy="0"/>
          <a:chOff x="0" y="0"/>
          <a:chExt cx="0" cy="0"/>
        </a:xfrm>
      </p:grpSpPr>
      <p:pic>
        <p:nvPicPr>
          <p:cNvPr id="822" name="Google Shape;822;p104"/>
          <p:cNvPicPr preferRelativeResize="0"/>
          <p:nvPr/>
        </p:nvPicPr>
        <p:blipFill rotWithShape="1">
          <a:blip r:embed="rId2">
            <a:alphaModFix/>
          </a:blip>
          <a:srcRect/>
          <a:stretch/>
        </p:blipFill>
        <p:spPr>
          <a:xfrm>
            <a:off x="409350" y="409350"/>
            <a:ext cx="267200" cy="267200"/>
          </a:xfrm>
          <a:prstGeom prst="rect">
            <a:avLst/>
          </a:prstGeom>
          <a:noFill/>
          <a:ln>
            <a:noFill/>
          </a:ln>
        </p:spPr>
      </p:pic>
      <p:sp>
        <p:nvSpPr>
          <p:cNvPr id="823" name="Google Shape;823;p104"/>
          <p:cNvSpPr txBox="1">
            <a:spLocks noGrp="1"/>
          </p:cNvSpPr>
          <p:nvPr>
            <p:ph type="subTitle" idx="1"/>
          </p:nvPr>
        </p:nvSpPr>
        <p:spPr>
          <a:xfrm>
            <a:off x="976725" y="417550"/>
            <a:ext cx="57210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pic>
        <p:nvPicPr>
          <p:cNvPr id="824" name="Google Shape;824;p104"/>
          <p:cNvPicPr preferRelativeResize="0"/>
          <p:nvPr/>
        </p:nvPicPr>
        <p:blipFill rotWithShape="1">
          <a:blip r:embed="rId3">
            <a:alphaModFix/>
          </a:blip>
          <a:srcRect l="45307" t="26335" r="43962"/>
          <a:stretch/>
        </p:blipFill>
        <p:spPr>
          <a:xfrm>
            <a:off x="2" y="1354450"/>
            <a:ext cx="981202" cy="3789050"/>
          </a:xfrm>
          <a:prstGeom prst="rect">
            <a:avLst/>
          </a:prstGeom>
          <a:noFill/>
          <a:ln>
            <a:noFill/>
          </a:ln>
        </p:spPr>
      </p:pic>
      <p:sp>
        <p:nvSpPr>
          <p:cNvPr id="825" name="Google Shape;825;p104"/>
          <p:cNvSpPr txBox="1">
            <a:spLocks noGrp="1"/>
          </p:cNvSpPr>
          <p:nvPr>
            <p:ph type="subTitle" idx="2"/>
          </p:nvPr>
        </p:nvSpPr>
        <p:spPr>
          <a:xfrm>
            <a:off x="409375" y="3656000"/>
            <a:ext cx="2687700" cy="6072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826" name="Google Shape;826;p104"/>
          <p:cNvSpPr txBox="1">
            <a:spLocks noGrp="1"/>
          </p:cNvSpPr>
          <p:nvPr>
            <p:ph type="body" idx="3"/>
          </p:nvPr>
        </p:nvSpPr>
        <p:spPr>
          <a:xfrm>
            <a:off x="3228150" y="3656000"/>
            <a:ext cx="2687700" cy="10782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827" name="Google Shape;827;p104"/>
          <p:cNvSpPr txBox="1">
            <a:spLocks noGrp="1"/>
          </p:cNvSpPr>
          <p:nvPr>
            <p:ph type="body" idx="4"/>
          </p:nvPr>
        </p:nvSpPr>
        <p:spPr>
          <a:xfrm>
            <a:off x="6046925" y="3656000"/>
            <a:ext cx="2687700" cy="10782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9.1 Testimonial w/ image">
  <p:cSld name="CUSTOM_3_1_1_1_1_2_1_1_2">
    <p:spTree>
      <p:nvGrpSpPr>
        <p:cNvPr id="1" name="Shape 828"/>
        <p:cNvGrpSpPr/>
        <p:nvPr/>
      </p:nvGrpSpPr>
      <p:grpSpPr>
        <a:xfrm>
          <a:off x="0" y="0"/>
          <a:ext cx="0" cy="0"/>
          <a:chOff x="0" y="0"/>
          <a:chExt cx="0" cy="0"/>
        </a:xfrm>
      </p:grpSpPr>
      <p:pic>
        <p:nvPicPr>
          <p:cNvPr id="829" name="Google Shape;829;p105"/>
          <p:cNvPicPr preferRelativeResize="0"/>
          <p:nvPr/>
        </p:nvPicPr>
        <p:blipFill rotWithShape="1">
          <a:blip r:embed="rId2">
            <a:alphaModFix/>
          </a:blip>
          <a:srcRect l="43658" t="15075" r="41567" b="24647"/>
          <a:stretch/>
        </p:blipFill>
        <p:spPr>
          <a:xfrm>
            <a:off x="3992025" y="775100"/>
            <a:ext cx="1350898" cy="3100451"/>
          </a:xfrm>
          <a:prstGeom prst="rect">
            <a:avLst/>
          </a:prstGeom>
          <a:noFill/>
          <a:ln>
            <a:noFill/>
          </a:ln>
        </p:spPr>
      </p:pic>
      <p:sp>
        <p:nvSpPr>
          <p:cNvPr id="830" name="Google Shape;830;p105"/>
          <p:cNvSpPr txBox="1">
            <a:spLocks noGrp="1"/>
          </p:cNvSpPr>
          <p:nvPr>
            <p:ph type="subTitle" idx="1"/>
          </p:nvPr>
        </p:nvSpPr>
        <p:spPr>
          <a:xfrm>
            <a:off x="409350" y="1197925"/>
            <a:ext cx="3391800" cy="19866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831" name="Google Shape;831;p105"/>
          <p:cNvSpPr txBox="1">
            <a:spLocks noGrp="1"/>
          </p:cNvSpPr>
          <p:nvPr>
            <p:ph type="body" idx="2"/>
          </p:nvPr>
        </p:nvSpPr>
        <p:spPr>
          <a:xfrm>
            <a:off x="409350" y="3503500"/>
            <a:ext cx="1980900" cy="4335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pic>
        <p:nvPicPr>
          <p:cNvPr id="832" name="Google Shape;832;p105"/>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833" name="Google Shape;833;p105"/>
          <p:cNvSpPr>
            <a:spLocks noGrp="1"/>
          </p:cNvSpPr>
          <p:nvPr>
            <p:ph type="pic" idx="3"/>
          </p:nvPr>
        </p:nvSpPr>
        <p:spPr>
          <a:xfrm>
            <a:off x="4569000" y="0"/>
            <a:ext cx="4575000" cy="5143500"/>
          </a:xfrm>
          <a:prstGeom prst="rect">
            <a:avLst/>
          </a:prstGeom>
          <a:noFill/>
          <a:ln>
            <a:noFill/>
          </a:ln>
        </p:spPr>
      </p:sp>
      <p:sp>
        <p:nvSpPr>
          <p:cNvPr id="834" name="Google Shape;834;p105"/>
          <p:cNvSpPr txBox="1">
            <a:spLocks noGrp="1"/>
          </p:cNvSpPr>
          <p:nvPr>
            <p:ph type="subTitle" idx="4"/>
          </p:nvPr>
        </p:nvSpPr>
        <p:spPr>
          <a:xfrm>
            <a:off x="976725" y="417550"/>
            <a:ext cx="35283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6.2 Four step column 2">
  <p:cSld name="CUSTOM_3_1_1_1_1_2_3">
    <p:spTree>
      <p:nvGrpSpPr>
        <p:cNvPr id="1" name="Shape 835"/>
        <p:cNvGrpSpPr/>
        <p:nvPr/>
      </p:nvGrpSpPr>
      <p:grpSpPr>
        <a:xfrm>
          <a:off x="0" y="0"/>
          <a:ext cx="0" cy="0"/>
          <a:chOff x="0" y="0"/>
          <a:chExt cx="0" cy="0"/>
        </a:xfrm>
      </p:grpSpPr>
      <p:sp>
        <p:nvSpPr>
          <p:cNvPr id="836" name="Google Shape;836;p106"/>
          <p:cNvSpPr txBox="1">
            <a:spLocks noGrp="1"/>
          </p:cNvSpPr>
          <p:nvPr>
            <p:ph type="subTitle" idx="1"/>
          </p:nvPr>
        </p:nvSpPr>
        <p:spPr>
          <a:xfrm>
            <a:off x="409350" y="1830700"/>
            <a:ext cx="19812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837" name="Google Shape;837;p106"/>
          <p:cNvSpPr txBox="1">
            <a:spLocks noGrp="1"/>
          </p:cNvSpPr>
          <p:nvPr>
            <p:ph type="body" idx="2"/>
          </p:nvPr>
        </p:nvSpPr>
        <p:spPr>
          <a:xfrm>
            <a:off x="409350" y="2073775"/>
            <a:ext cx="19812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838" name="Google Shape;838;p106"/>
          <p:cNvSpPr txBox="1">
            <a:spLocks noGrp="1"/>
          </p:cNvSpPr>
          <p:nvPr>
            <p:ph type="subTitle" idx="3"/>
          </p:nvPr>
        </p:nvSpPr>
        <p:spPr>
          <a:xfrm>
            <a:off x="2521425" y="1830700"/>
            <a:ext cx="19734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839" name="Google Shape;839;p106"/>
          <p:cNvSpPr txBox="1">
            <a:spLocks noGrp="1"/>
          </p:cNvSpPr>
          <p:nvPr>
            <p:ph type="body" idx="4"/>
          </p:nvPr>
        </p:nvSpPr>
        <p:spPr>
          <a:xfrm>
            <a:off x="2521425" y="2073775"/>
            <a:ext cx="19836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840" name="Google Shape;840;p106"/>
          <p:cNvSpPr txBox="1">
            <a:spLocks noGrp="1"/>
          </p:cNvSpPr>
          <p:nvPr>
            <p:ph type="subTitle" idx="5"/>
          </p:nvPr>
        </p:nvSpPr>
        <p:spPr>
          <a:xfrm>
            <a:off x="4636375" y="1830700"/>
            <a:ext cx="19836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841" name="Google Shape;841;p106"/>
          <p:cNvSpPr txBox="1">
            <a:spLocks noGrp="1"/>
          </p:cNvSpPr>
          <p:nvPr>
            <p:ph type="body" idx="6"/>
          </p:nvPr>
        </p:nvSpPr>
        <p:spPr>
          <a:xfrm>
            <a:off x="4638950" y="2073775"/>
            <a:ext cx="19812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842" name="Google Shape;842;p106"/>
          <p:cNvSpPr txBox="1">
            <a:spLocks noGrp="1"/>
          </p:cNvSpPr>
          <p:nvPr>
            <p:ph type="subTitle" idx="7"/>
          </p:nvPr>
        </p:nvSpPr>
        <p:spPr>
          <a:xfrm>
            <a:off x="6750925" y="1830700"/>
            <a:ext cx="19836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843" name="Google Shape;843;p106"/>
          <p:cNvSpPr txBox="1">
            <a:spLocks noGrp="1"/>
          </p:cNvSpPr>
          <p:nvPr>
            <p:ph type="body" idx="8"/>
          </p:nvPr>
        </p:nvSpPr>
        <p:spPr>
          <a:xfrm>
            <a:off x="6750925" y="2073775"/>
            <a:ext cx="19836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844" name="Google Shape;844;p106"/>
          <p:cNvSpPr txBox="1">
            <a:spLocks noGrp="1"/>
          </p:cNvSpPr>
          <p:nvPr>
            <p:ph type="subTitle" idx="9"/>
          </p:nvPr>
        </p:nvSpPr>
        <p:spPr>
          <a:xfrm>
            <a:off x="409350"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pic>
        <p:nvPicPr>
          <p:cNvPr id="845" name="Google Shape;845;p106"/>
          <p:cNvPicPr preferRelativeResize="0"/>
          <p:nvPr/>
        </p:nvPicPr>
        <p:blipFill rotWithShape="1">
          <a:blip r:embed="rId2">
            <a:alphaModFix/>
          </a:blip>
          <a:srcRect/>
          <a:stretch/>
        </p:blipFill>
        <p:spPr>
          <a:xfrm>
            <a:off x="409350" y="409350"/>
            <a:ext cx="267200" cy="267200"/>
          </a:xfrm>
          <a:prstGeom prst="rect">
            <a:avLst/>
          </a:prstGeom>
          <a:noFill/>
          <a:ln>
            <a:noFill/>
          </a:ln>
        </p:spPr>
      </p:pic>
      <p:sp>
        <p:nvSpPr>
          <p:cNvPr id="846" name="Google Shape;846;p106"/>
          <p:cNvSpPr txBox="1">
            <a:spLocks noGrp="1"/>
          </p:cNvSpPr>
          <p:nvPr>
            <p:ph type="subTitle" idx="13"/>
          </p:nvPr>
        </p:nvSpPr>
        <p:spPr>
          <a:xfrm>
            <a:off x="976725" y="417550"/>
            <a:ext cx="57210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847" name="Google Shape;847;p106"/>
          <p:cNvSpPr txBox="1">
            <a:spLocks noGrp="1"/>
          </p:cNvSpPr>
          <p:nvPr>
            <p:ph type="subTitle" idx="14"/>
          </p:nvPr>
        </p:nvSpPr>
        <p:spPr>
          <a:xfrm>
            <a:off x="2521425"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sp>
        <p:nvSpPr>
          <p:cNvPr id="848" name="Google Shape;848;p106"/>
          <p:cNvSpPr txBox="1">
            <a:spLocks noGrp="1"/>
          </p:cNvSpPr>
          <p:nvPr>
            <p:ph type="subTitle" idx="15"/>
          </p:nvPr>
        </p:nvSpPr>
        <p:spPr>
          <a:xfrm>
            <a:off x="4636175"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sp>
        <p:nvSpPr>
          <p:cNvPr id="849" name="Google Shape;849;p106"/>
          <p:cNvSpPr txBox="1">
            <a:spLocks noGrp="1"/>
          </p:cNvSpPr>
          <p:nvPr>
            <p:ph type="subTitle" idx="16"/>
          </p:nvPr>
        </p:nvSpPr>
        <p:spPr>
          <a:xfrm>
            <a:off x="6750925"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pic>
        <p:nvPicPr>
          <p:cNvPr id="850" name="Google Shape;850;p106"/>
          <p:cNvPicPr preferRelativeResize="0"/>
          <p:nvPr/>
        </p:nvPicPr>
        <p:blipFill rotWithShape="1">
          <a:blip r:embed="rId3">
            <a:alphaModFix/>
          </a:blip>
          <a:srcRect l="5" t="85436" r="48054"/>
          <a:stretch/>
        </p:blipFill>
        <p:spPr>
          <a:xfrm>
            <a:off x="3" y="4394425"/>
            <a:ext cx="4749576" cy="749075"/>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Blank">
  <p:cSld name="CUSTOM_4">
    <p:spTree>
      <p:nvGrpSpPr>
        <p:cNvPr id="1" name="Shape 851"/>
        <p:cNvGrpSpPr/>
        <p:nvPr/>
      </p:nvGrpSpPr>
      <p:grpSpPr>
        <a:xfrm>
          <a:off x="0" y="0"/>
          <a:ext cx="0" cy="0"/>
          <a:chOff x="0" y="0"/>
          <a:chExt cx="0" cy="0"/>
        </a:xfrm>
      </p:grpSpPr>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A10: blank w/o logo">
  <p:cSld name="TITLE_1_1_1_1_1_1_1_1_1_1">
    <p:bg>
      <p:bgPr>
        <a:solidFill>
          <a:schemeClr val="lt1"/>
        </a:solidFill>
        <a:effectLst/>
      </p:bgPr>
    </p:bg>
    <p:spTree>
      <p:nvGrpSpPr>
        <p:cNvPr id="1" name="Shape 852"/>
        <p:cNvGrpSpPr/>
        <p:nvPr/>
      </p:nvGrpSpPr>
      <p:grpSpPr>
        <a:xfrm>
          <a:off x="0" y="0"/>
          <a:ext cx="0" cy="0"/>
          <a:chOff x="0" y="0"/>
          <a:chExt cx="0" cy="0"/>
        </a:xfrm>
      </p:grpSpPr>
      <p:sp>
        <p:nvSpPr>
          <p:cNvPr id="853" name="Google Shape;853;p108"/>
          <p:cNvSpPr txBox="1">
            <a:spLocks noGrp="1"/>
          </p:cNvSpPr>
          <p:nvPr>
            <p:ph type="sldNum" idx="12"/>
          </p:nvPr>
        </p:nvSpPr>
        <p:spPr>
          <a:xfrm>
            <a:off x="8368400" y="4553375"/>
            <a:ext cx="318300" cy="158400"/>
          </a:xfrm>
          <a:prstGeom prst="rect">
            <a:avLst/>
          </a:prstGeom>
          <a:noFill/>
          <a:ln>
            <a:noFill/>
          </a:ln>
        </p:spPr>
        <p:txBody>
          <a:bodyPr spcFirstLastPara="1" wrap="square" lIns="0" tIns="0" rIns="0" bIns="0" anchor="b" anchorCtr="0">
            <a:normAutofit/>
          </a:bodyPr>
          <a:lstStyle>
            <a:lvl1pPr lvl="0" algn="r">
              <a:buNone/>
              <a:defRPr sz="800">
                <a:solidFill>
                  <a:schemeClr val="dk2"/>
                </a:solidFill>
                <a:latin typeface="Inter"/>
                <a:ea typeface="Inter"/>
                <a:cs typeface="Inter"/>
                <a:sym typeface="Inter"/>
              </a:defRPr>
            </a:lvl1pPr>
            <a:lvl2pPr lvl="1" algn="r">
              <a:buNone/>
              <a:defRPr sz="800">
                <a:solidFill>
                  <a:schemeClr val="dk2"/>
                </a:solidFill>
                <a:latin typeface="Inter"/>
                <a:ea typeface="Inter"/>
                <a:cs typeface="Inter"/>
                <a:sym typeface="Inter"/>
              </a:defRPr>
            </a:lvl2pPr>
            <a:lvl3pPr lvl="2" algn="r">
              <a:buNone/>
              <a:defRPr sz="800">
                <a:solidFill>
                  <a:schemeClr val="dk2"/>
                </a:solidFill>
                <a:latin typeface="Inter"/>
                <a:ea typeface="Inter"/>
                <a:cs typeface="Inter"/>
                <a:sym typeface="Inter"/>
              </a:defRPr>
            </a:lvl3pPr>
            <a:lvl4pPr lvl="3" algn="r">
              <a:buNone/>
              <a:defRPr sz="800">
                <a:solidFill>
                  <a:schemeClr val="dk2"/>
                </a:solidFill>
                <a:latin typeface="Inter"/>
                <a:ea typeface="Inter"/>
                <a:cs typeface="Inter"/>
                <a:sym typeface="Inter"/>
              </a:defRPr>
            </a:lvl4pPr>
            <a:lvl5pPr lvl="4" algn="r">
              <a:buNone/>
              <a:defRPr sz="800">
                <a:solidFill>
                  <a:schemeClr val="dk2"/>
                </a:solidFill>
                <a:latin typeface="Inter"/>
                <a:ea typeface="Inter"/>
                <a:cs typeface="Inter"/>
                <a:sym typeface="Inter"/>
              </a:defRPr>
            </a:lvl5pPr>
            <a:lvl6pPr lvl="5" algn="r">
              <a:buNone/>
              <a:defRPr sz="800">
                <a:solidFill>
                  <a:schemeClr val="dk2"/>
                </a:solidFill>
                <a:latin typeface="Inter"/>
                <a:ea typeface="Inter"/>
                <a:cs typeface="Inter"/>
                <a:sym typeface="Inter"/>
              </a:defRPr>
            </a:lvl6pPr>
            <a:lvl7pPr lvl="6" algn="r">
              <a:buNone/>
              <a:defRPr sz="800">
                <a:solidFill>
                  <a:schemeClr val="dk2"/>
                </a:solidFill>
                <a:latin typeface="Inter"/>
                <a:ea typeface="Inter"/>
                <a:cs typeface="Inter"/>
                <a:sym typeface="Inter"/>
              </a:defRPr>
            </a:lvl7pPr>
            <a:lvl8pPr lvl="7" algn="r">
              <a:buNone/>
              <a:defRPr sz="800">
                <a:solidFill>
                  <a:schemeClr val="dk2"/>
                </a:solidFill>
                <a:latin typeface="Inter"/>
                <a:ea typeface="Inter"/>
                <a:cs typeface="Inter"/>
                <a:sym typeface="Inter"/>
              </a:defRPr>
            </a:lvl8pPr>
            <a:lvl9pPr lvl="8" algn="r">
              <a:buNone/>
              <a:defRPr sz="800">
                <a:solidFill>
                  <a:schemeClr val="dk2"/>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854"/>
        <p:cNvGrpSpPr/>
        <p:nvPr/>
      </p:nvGrpSpPr>
      <p:grpSpPr>
        <a:xfrm>
          <a:off x="0" y="0"/>
          <a:ext cx="0" cy="0"/>
          <a:chOff x="0" y="0"/>
          <a:chExt cx="0" cy="0"/>
        </a:xfrm>
      </p:grpSpPr>
      <p:sp>
        <p:nvSpPr>
          <p:cNvPr id="855" name="Google Shape;855;p109"/>
          <p:cNvSpPr txBox="1">
            <a:spLocks noGrp="1"/>
          </p:cNvSpPr>
          <p:nvPr>
            <p:ph type="title"/>
          </p:nvPr>
        </p:nvSpPr>
        <p:spPr>
          <a:xfrm>
            <a:off x="392696" y="200828"/>
            <a:ext cx="7680600" cy="2286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5050"/>
              <a:buNone/>
              <a:defRPr/>
            </a:lvl2pPr>
            <a:lvl3pPr lvl="2">
              <a:spcBef>
                <a:spcPts val="0"/>
              </a:spcBef>
              <a:spcAft>
                <a:spcPts val="0"/>
              </a:spcAft>
              <a:buSzPts val="5050"/>
              <a:buNone/>
              <a:defRPr/>
            </a:lvl3pPr>
            <a:lvl4pPr lvl="3">
              <a:spcBef>
                <a:spcPts val="0"/>
              </a:spcBef>
              <a:spcAft>
                <a:spcPts val="0"/>
              </a:spcAft>
              <a:buSzPts val="5050"/>
              <a:buNone/>
              <a:defRPr/>
            </a:lvl4pPr>
            <a:lvl5pPr lvl="4">
              <a:spcBef>
                <a:spcPts val="0"/>
              </a:spcBef>
              <a:spcAft>
                <a:spcPts val="0"/>
              </a:spcAft>
              <a:buSzPts val="5050"/>
              <a:buNone/>
              <a:defRPr/>
            </a:lvl5pPr>
            <a:lvl6pPr lvl="5">
              <a:spcBef>
                <a:spcPts val="0"/>
              </a:spcBef>
              <a:spcAft>
                <a:spcPts val="0"/>
              </a:spcAft>
              <a:buSzPts val="5050"/>
              <a:buNone/>
              <a:defRPr/>
            </a:lvl6pPr>
            <a:lvl7pPr lvl="6">
              <a:spcBef>
                <a:spcPts val="0"/>
              </a:spcBef>
              <a:spcAft>
                <a:spcPts val="0"/>
              </a:spcAft>
              <a:buSzPts val="5050"/>
              <a:buNone/>
              <a:defRPr/>
            </a:lvl7pPr>
            <a:lvl8pPr lvl="7">
              <a:spcBef>
                <a:spcPts val="0"/>
              </a:spcBef>
              <a:spcAft>
                <a:spcPts val="0"/>
              </a:spcAft>
              <a:buSzPts val="5050"/>
              <a:buNone/>
              <a:defRPr/>
            </a:lvl8pPr>
            <a:lvl9pPr lvl="8">
              <a:spcBef>
                <a:spcPts val="0"/>
              </a:spcBef>
              <a:spcAft>
                <a:spcPts val="0"/>
              </a:spcAft>
              <a:buSzPts val="5050"/>
              <a:buNone/>
              <a:defRPr/>
            </a:lvl9pPr>
          </a:lstStyle>
          <a:p>
            <a:endParaRPr/>
          </a:p>
        </p:txBody>
      </p:sp>
      <p:sp>
        <p:nvSpPr>
          <p:cNvPr id="856" name="Google Shape;856;p109"/>
          <p:cNvSpPr txBox="1">
            <a:spLocks noGrp="1"/>
          </p:cNvSpPr>
          <p:nvPr>
            <p:ph type="body" idx="1"/>
          </p:nvPr>
        </p:nvSpPr>
        <p:spPr>
          <a:xfrm>
            <a:off x="392696" y="1369219"/>
            <a:ext cx="8358600" cy="919500"/>
          </a:xfrm>
          <a:prstGeom prst="rect">
            <a:avLst/>
          </a:prstGeom>
          <a:noFill/>
          <a:ln>
            <a:noFill/>
          </a:ln>
        </p:spPr>
        <p:txBody>
          <a:bodyPr spcFirstLastPara="1" wrap="square" lIns="0" tIns="0" rIns="0" bIns="0" anchor="t" anchorCtr="0">
            <a:sp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000"/>
              </a:spcBef>
              <a:spcAft>
                <a:spcPts val="0"/>
              </a:spcAft>
              <a:buClr>
                <a:schemeClr val="dk1"/>
              </a:buClr>
              <a:buSzPts val="1400"/>
              <a:buChar char="·"/>
              <a:defRPr/>
            </a:lvl2pPr>
            <a:lvl3pPr marL="1371600" lvl="2" indent="-317500" algn="l">
              <a:lnSpc>
                <a:spcPct val="90000"/>
              </a:lnSpc>
              <a:spcBef>
                <a:spcPts val="1000"/>
              </a:spcBef>
              <a:spcAft>
                <a:spcPts val="0"/>
              </a:spcAft>
              <a:buClr>
                <a:schemeClr val="dk1"/>
              </a:buClr>
              <a:buSzPts val="1400"/>
              <a:buChar char="·"/>
              <a:defRPr/>
            </a:lvl3pPr>
            <a:lvl4pPr marL="1828800" lvl="3" indent="-317500" algn="l">
              <a:lnSpc>
                <a:spcPct val="90000"/>
              </a:lnSpc>
              <a:spcBef>
                <a:spcPts val="1000"/>
              </a:spcBef>
              <a:spcAft>
                <a:spcPts val="0"/>
              </a:spcAft>
              <a:buClr>
                <a:schemeClr val="dk1"/>
              </a:buClr>
              <a:buSzPts val="1400"/>
              <a:buChar char="·"/>
              <a:defRPr/>
            </a:lvl4pPr>
            <a:lvl5pPr marL="2286000" lvl="4" indent="-317500" algn="l">
              <a:lnSpc>
                <a:spcPct val="90000"/>
              </a:lnSpc>
              <a:spcBef>
                <a:spcPts val="1000"/>
              </a:spcBef>
              <a:spcAft>
                <a:spcPts val="0"/>
              </a:spcAft>
              <a:buClr>
                <a:schemeClr val="dk1"/>
              </a:buClr>
              <a:buSzPts val="1400"/>
              <a:buChar char="·"/>
              <a:defRPr/>
            </a:lvl5pPr>
            <a:lvl6pPr marL="2743200" lvl="5" indent="-317500" algn="l">
              <a:lnSpc>
                <a:spcPct val="90000"/>
              </a:lnSpc>
              <a:spcBef>
                <a:spcPts val="1000"/>
              </a:spcBef>
              <a:spcAft>
                <a:spcPts val="0"/>
              </a:spcAft>
              <a:buClr>
                <a:schemeClr val="dk1"/>
              </a:buClr>
              <a:buSzPts val="1400"/>
              <a:buChar char="·"/>
              <a:defRPr/>
            </a:lvl6pPr>
            <a:lvl7pPr marL="3200400" lvl="6" indent="-317500" algn="l">
              <a:lnSpc>
                <a:spcPct val="90000"/>
              </a:lnSpc>
              <a:spcBef>
                <a:spcPts val="1000"/>
              </a:spcBef>
              <a:spcAft>
                <a:spcPts val="0"/>
              </a:spcAft>
              <a:buClr>
                <a:schemeClr val="dk1"/>
              </a:buClr>
              <a:buSzPts val="1400"/>
              <a:buChar char="·"/>
              <a:defRPr/>
            </a:lvl7pPr>
            <a:lvl8pPr marL="3657600" lvl="7" indent="-317500" algn="l">
              <a:lnSpc>
                <a:spcPct val="90000"/>
              </a:lnSpc>
              <a:spcBef>
                <a:spcPts val="1000"/>
              </a:spcBef>
              <a:spcAft>
                <a:spcPts val="0"/>
              </a:spcAft>
              <a:buClr>
                <a:schemeClr val="dk1"/>
              </a:buClr>
              <a:buSzPts val="1400"/>
              <a:buChar char="·"/>
              <a:defRPr/>
            </a:lvl8pPr>
            <a:lvl9pPr marL="4114800" lvl="8" indent="-317500" algn="l">
              <a:lnSpc>
                <a:spcPct val="90000"/>
              </a:lnSpc>
              <a:spcBef>
                <a:spcPts val="1000"/>
              </a:spcBef>
              <a:spcAft>
                <a:spcPts val="1000"/>
              </a:spcAft>
              <a:buClr>
                <a:schemeClr val="dk1"/>
              </a:buClr>
              <a:buSzPts val="1400"/>
              <a:buChar char="·"/>
              <a:defRPr/>
            </a:lvl9pPr>
          </a:lstStyle>
          <a:p>
            <a:endParaRPr/>
          </a:p>
        </p:txBody>
      </p:sp>
      <p:sp>
        <p:nvSpPr>
          <p:cNvPr id="857" name="Google Shape;857;p109"/>
          <p:cNvSpPr txBox="1">
            <a:spLocks noGrp="1"/>
          </p:cNvSpPr>
          <p:nvPr>
            <p:ph type="dt" idx="10"/>
          </p:nvPr>
        </p:nvSpPr>
        <p:spPr>
          <a:xfrm>
            <a:off x="392696" y="4838700"/>
            <a:ext cx="2057400" cy="2739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8" name="Google Shape;858;p109"/>
          <p:cNvSpPr txBox="1">
            <a:spLocks noGrp="1"/>
          </p:cNvSpPr>
          <p:nvPr>
            <p:ph type="sldNum" idx="12"/>
          </p:nvPr>
        </p:nvSpPr>
        <p:spPr>
          <a:xfrm>
            <a:off x="6457950" y="4838700"/>
            <a:ext cx="2293500" cy="2739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BASIC">
  <p:cSld name="TITLE_AND_BODY_1">
    <p:spTree>
      <p:nvGrpSpPr>
        <p:cNvPr id="1" name="Shape 859"/>
        <p:cNvGrpSpPr/>
        <p:nvPr/>
      </p:nvGrpSpPr>
      <p:grpSpPr>
        <a:xfrm>
          <a:off x="0" y="0"/>
          <a:ext cx="0" cy="0"/>
          <a:chOff x="0" y="0"/>
          <a:chExt cx="0" cy="0"/>
        </a:xfrm>
      </p:grpSpPr>
      <p:sp>
        <p:nvSpPr>
          <p:cNvPr id="860" name="Google Shape;860;p110"/>
          <p:cNvSpPr txBox="1">
            <a:spLocks noGrp="1"/>
          </p:cNvSpPr>
          <p:nvPr>
            <p:ph type="body" idx="1"/>
          </p:nvPr>
        </p:nvSpPr>
        <p:spPr>
          <a:xfrm>
            <a:off x="352500" y="1152475"/>
            <a:ext cx="8479800" cy="3416400"/>
          </a:xfrm>
          <a:prstGeom prst="rect">
            <a:avLst/>
          </a:prstGeom>
        </p:spPr>
        <p:txBody>
          <a:bodyPr spcFirstLastPara="1" wrap="square" lIns="0" tIns="0" rIns="0" bIns="0" anchor="t" anchorCtr="0">
            <a:normAutofit/>
          </a:bodyPr>
          <a:lstStyle>
            <a:lvl1pPr marL="457200" lvl="0" indent="-330200">
              <a:spcBef>
                <a:spcPts val="0"/>
              </a:spcBef>
              <a:spcAft>
                <a:spcPts val="0"/>
              </a:spcAft>
              <a:buSzPts val="1600"/>
              <a:buChar char="·"/>
              <a:defRPr sz="16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
        <p:nvSpPr>
          <p:cNvPr id="861" name="Google Shape;861;p1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862" name="Google Shape;862;p110"/>
          <p:cNvSpPr txBox="1">
            <a:spLocks noGrp="1"/>
          </p:cNvSpPr>
          <p:nvPr>
            <p:ph type="title"/>
          </p:nvPr>
        </p:nvSpPr>
        <p:spPr>
          <a:xfrm>
            <a:off x="352425" y="323725"/>
            <a:ext cx="8479800" cy="393600"/>
          </a:xfrm>
          <a:prstGeom prst="rect">
            <a:avLst/>
          </a:prstGeom>
        </p:spPr>
        <p:txBody>
          <a:bodyPr spcFirstLastPara="1" wrap="square" lIns="91425" tIns="91425" rIns="91425" bIns="0" anchor="b" anchorCtr="0">
            <a:normAutofit/>
          </a:bodyPr>
          <a:lstStyle>
            <a:lvl1pPr lvl="0">
              <a:spcBef>
                <a:spcPts val="0"/>
              </a:spcBef>
              <a:spcAft>
                <a:spcPts val="0"/>
              </a:spcAft>
              <a:buSzPts val="5050"/>
              <a:buNone/>
              <a:defRPr/>
            </a:lvl1pPr>
            <a:lvl2pPr lvl="1">
              <a:spcBef>
                <a:spcPts val="0"/>
              </a:spcBef>
              <a:spcAft>
                <a:spcPts val="0"/>
              </a:spcAft>
              <a:buSzPts val="5050"/>
              <a:buNone/>
              <a:defRPr/>
            </a:lvl2pPr>
            <a:lvl3pPr lvl="2">
              <a:spcBef>
                <a:spcPts val="0"/>
              </a:spcBef>
              <a:spcAft>
                <a:spcPts val="0"/>
              </a:spcAft>
              <a:buSzPts val="5050"/>
              <a:buNone/>
              <a:defRPr/>
            </a:lvl3pPr>
            <a:lvl4pPr lvl="3">
              <a:spcBef>
                <a:spcPts val="0"/>
              </a:spcBef>
              <a:spcAft>
                <a:spcPts val="0"/>
              </a:spcAft>
              <a:buSzPts val="5050"/>
              <a:buNone/>
              <a:defRPr/>
            </a:lvl4pPr>
            <a:lvl5pPr lvl="4">
              <a:spcBef>
                <a:spcPts val="0"/>
              </a:spcBef>
              <a:spcAft>
                <a:spcPts val="0"/>
              </a:spcAft>
              <a:buSzPts val="5050"/>
              <a:buNone/>
              <a:defRPr/>
            </a:lvl5pPr>
            <a:lvl6pPr lvl="5">
              <a:spcBef>
                <a:spcPts val="0"/>
              </a:spcBef>
              <a:spcAft>
                <a:spcPts val="0"/>
              </a:spcAft>
              <a:buSzPts val="5050"/>
              <a:buNone/>
              <a:defRPr/>
            </a:lvl6pPr>
            <a:lvl7pPr lvl="6">
              <a:spcBef>
                <a:spcPts val="0"/>
              </a:spcBef>
              <a:spcAft>
                <a:spcPts val="0"/>
              </a:spcAft>
              <a:buSzPts val="5050"/>
              <a:buNone/>
              <a:defRPr/>
            </a:lvl7pPr>
            <a:lvl8pPr lvl="7">
              <a:spcBef>
                <a:spcPts val="0"/>
              </a:spcBef>
              <a:spcAft>
                <a:spcPts val="0"/>
              </a:spcAft>
              <a:buSzPts val="5050"/>
              <a:buNone/>
              <a:defRPr/>
            </a:lvl8pPr>
            <a:lvl9pPr lvl="8">
              <a:spcBef>
                <a:spcPts val="0"/>
              </a:spcBef>
              <a:spcAft>
                <a:spcPts val="0"/>
              </a:spcAft>
              <a:buSzPts val="5050"/>
              <a:buNone/>
              <a:defRPr/>
            </a:lvl9pPr>
          </a:lstStyle>
          <a:p>
            <a:endParaRPr/>
          </a:p>
        </p:txBody>
      </p:sp>
      <p:sp>
        <p:nvSpPr>
          <p:cNvPr id="863" name="Google Shape;863;p110"/>
          <p:cNvSpPr txBox="1">
            <a:spLocks noGrp="1"/>
          </p:cNvSpPr>
          <p:nvPr>
            <p:ph type="subTitle" idx="2"/>
          </p:nvPr>
        </p:nvSpPr>
        <p:spPr>
          <a:xfrm>
            <a:off x="352425" y="719025"/>
            <a:ext cx="8479800" cy="136800"/>
          </a:xfrm>
          <a:prstGeom prst="rect">
            <a:avLst/>
          </a:prstGeom>
        </p:spPr>
        <p:txBody>
          <a:bodyPr spcFirstLastPara="1" wrap="square" lIns="91425" tIns="0" rIns="91425" bIns="91425" anchor="t" anchorCtr="0">
            <a:normAutofit/>
          </a:bodyPr>
          <a:lstStyle>
            <a:lvl1pPr lvl="0">
              <a:spcBef>
                <a:spcPts val="0"/>
              </a:spcBef>
              <a:spcAft>
                <a:spcPts val="0"/>
              </a:spcAft>
              <a:buSzPts val="1000"/>
              <a:buFont typeface="Open Sans SemiBold"/>
              <a:buNone/>
              <a:defRPr sz="1000">
                <a:latin typeface="Open Sans SemiBold"/>
                <a:ea typeface="Open Sans SemiBold"/>
                <a:cs typeface="Open Sans SemiBold"/>
                <a:sym typeface="Open Sans SemiBold"/>
              </a:defRPr>
            </a:lvl1pPr>
            <a:lvl2pPr lvl="1">
              <a:spcBef>
                <a:spcPts val="1000"/>
              </a:spcBef>
              <a:spcAft>
                <a:spcPts val="0"/>
              </a:spcAft>
              <a:buSzPts val="1200"/>
              <a:buNone/>
              <a:defRPr/>
            </a:lvl2pPr>
            <a:lvl3pPr lvl="2">
              <a:spcBef>
                <a:spcPts val="1000"/>
              </a:spcBef>
              <a:spcAft>
                <a:spcPts val="0"/>
              </a:spcAft>
              <a:buSzPts val="1200"/>
              <a:buNone/>
              <a:defRPr/>
            </a:lvl3pPr>
            <a:lvl4pPr lvl="3">
              <a:spcBef>
                <a:spcPts val="1000"/>
              </a:spcBef>
              <a:spcAft>
                <a:spcPts val="0"/>
              </a:spcAft>
              <a:buSzPts val="1200"/>
              <a:buNone/>
              <a:defRPr/>
            </a:lvl4pPr>
            <a:lvl5pPr lvl="4">
              <a:spcBef>
                <a:spcPts val="1000"/>
              </a:spcBef>
              <a:spcAft>
                <a:spcPts val="0"/>
              </a:spcAft>
              <a:buSzPts val="1200"/>
              <a:buNone/>
              <a:defRPr/>
            </a:lvl5pPr>
            <a:lvl6pPr lvl="5">
              <a:spcBef>
                <a:spcPts val="1000"/>
              </a:spcBef>
              <a:spcAft>
                <a:spcPts val="0"/>
              </a:spcAft>
              <a:buSzPts val="1200"/>
              <a:buNone/>
              <a:defRPr/>
            </a:lvl6pPr>
            <a:lvl7pPr lvl="6">
              <a:spcBef>
                <a:spcPts val="1000"/>
              </a:spcBef>
              <a:spcAft>
                <a:spcPts val="0"/>
              </a:spcAft>
              <a:buSzPts val="1200"/>
              <a:buNone/>
              <a:defRPr/>
            </a:lvl7pPr>
            <a:lvl8pPr lvl="7">
              <a:spcBef>
                <a:spcPts val="1000"/>
              </a:spcBef>
              <a:spcAft>
                <a:spcPts val="0"/>
              </a:spcAft>
              <a:buSzPts val="1200"/>
              <a:buNone/>
              <a:defRPr/>
            </a:lvl8pPr>
            <a:lvl9pPr lvl="8">
              <a:spcBef>
                <a:spcPts val="1000"/>
              </a:spcBef>
              <a:spcAft>
                <a:spcPts val="1000"/>
              </a:spcAft>
              <a:buSzPts val="12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 Title slide" type="title">
  <p:cSld name="TITLE">
    <p:bg>
      <p:bgPr>
        <a:solidFill>
          <a:schemeClr val="dk1"/>
        </a:solidFill>
        <a:effectLst/>
      </p:bgPr>
    </p:bg>
    <p:spTree>
      <p:nvGrpSpPr>
        <p:cNvPr id="1"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l="43182" t="35909" r="32988" b="4181"/>
          <a:stretch/>
        </p:blipFill>
        <p:spPr>
          <a:xfrm flipH="1">
            <a:off x="4571999" y="1847050"/>
            <a:ext cx="2178926" cy="3081399"/>
          </a:xfrm>
          <a:prstGeom prst="rect">
            <a:avLst/>
          </a:prstGeom>
          <a:noFill/>
          <a:ln>
            <a:noFill/>
          </a:ln>
        </p:spPr>
      </p:pic>
      <p:sp>
        <p:nvSpPr>
          <p:cNvPr id="55" name="Google Shape;55;p14"/>
          <p:cNvSpPr txBox="1">
            <a:spLocks noGrp="1"/>
          </p:cNvSpPr>
          <p:nvPr>
            <p:ph type="subTitle" idx="1"/>
          </p:nvPr>
        </p:nvSpPr>
        <p:spPr>
          <a:xfrm>
            <a:off x="3244675" y="409350"/>
            <a:ext cx="2673900" cy="186600"/>
          </a:xfrm>
          <a:prstGeom prst="rect">
            <a:avLst/>
          </a:prstGeom>
        </p:spPr>
        <p:txBody>
          <a:bodyPr spcFirstLastPara="1" wrap="square" lIns="0" tIns="0" rIns="0" bIns="0" anchor="b" anchorCtr="0">
            <a:noAutofit/>
          </a:bodyPr>
          <a:lstStyle>
            <a:lvl1pPr lvl="0">
              <a:lnSpc>
                <a:spcPct val="100000"/>
              </a:lnSpc>
              <a:spcBef>
                <a:spcPts val="0"/>
              </a:spcBef>
              <a:spcAft>
                <a:spcPts val="0"/>
              </a:spcAft>
              <a:buClr>
                <a:schemeClr val="lt1"/>
              </a:buClr>
              <a:buSzPts val="1200"/>
              <a:buNone/>
              <a:defRPr>
                <a:solidFill>
                  <a:schemeClr val="lt1"/>
                </a:solidFill>
              </a:defRPr>
            </a:lvl1pPr>
            <a:lvl2pPr lvl="1">
              <a:lnSpc>
                <a:spcPct val="100000"/>
              </a:lnSpc>
              <a:spcBef>
                <a:spcPts val="0"/>
              </a:spcBef>
              <a:spcAft>
                <a:spcPts val="0"/>
              </a:spcAft>
              <a:buClr>
                <a:schemeClr val="lt1"/>
              </a:buClr>
              <a:buSzPts val="1200"/>
              <a:buNone/>
              <a:defRPr>
                <a:solidFill>
                  <a:schemeClr val="lt1"/>
                </a:solidFill>
              </a:defRPr>
            </a:lvl2pPr>
            <a:lvl3pPr lvl="2">
              <a:lnSpc>
                <a:spcPct val="100000"/>
              </a:lnSpc>
              <a:spcBef>
                <a:spcPts val="0"/>
              </a:spcBef>
              <a:spcAft>
                <a:spcPts val="0"/>
              </a:spcAft>
              <a:buClr>
                <a:schemeClr val="lt1"/>
              </a:buClr>
              <a:buSzPts val="1200"/>
              <a:buNone/>
              <a:defRPr>
                <a:solidFill>
                  <a:schemeClr val="lt1"/>
                </a:solidFill>
              </a:defRPr>
            </a:lvl3pPr>
            <a:lvl4pPr lvl="3">
              <a:lnSpc>
                <a:spcPct val="100000"/>
              </a:lnSpc>
              <a:spcBef>
                <a:spcPts val="0"/>
              </a:spcBef>
              <a:spcAft>
                <a:spcPts val="0"/>
              </a:spcAft>
              <a:buClr>
                <a:schemeClr val="lt1"/>
              </a:buClr>
              <a:buSzPts val="1200"/>
              <a:buNone/>
              <a:defRPr>
                <a:solidFill>
                  <a:schemeClr val="lt1"/>
                </a:solidFill>
              </a:defRPr>
            </a:lvl4pPr>
            <a:lvl5pPr lvl="4">
              <a:lnSpc>
                <a:spcPct val="100000"/>
              </a:lnSpc>
              <a:spcBef>
                <a:spcPts val="0"/>
              </a:spcBef>
              <a:spcAft>
                <a:spcPts val="0"/>
              </a:spcAft>
              <a:buClr>
                <a:schemeClr val="lt1"/>
              </a:buClr>
              <a:buSzPts val="1200"/>
              <a:buNone/>
              <a:defRPr>
                <a:solidFill>
                  <a:schemeClr val="lt1"/>
                </a:solidFill>
              </a:defRPr>
            </a:lvl5pPr>
            <a:lvl6pPr lvl="5">
              <a:lnSpc>
                <a:spcPct val="100000"/>
              </a:lnSpc>
              <a:spcBef>
                <a:spcPts val="0"/>
              </a:spcBef>
              <a:spcAft>
                <a:spcPts val="0"/>
              </a:spcAft>
              <a:buClr>
                <a:schemeClr val="lt1"/>
              </a:buClr>
              <a:buSzPts val="1200"/>
              <a:buNone/>
              <a:defRPr>
                <a:solidFill>
                  <a:schemeClr val="lt1"/>
                </a:solidFill>
              </a:defRPr>
            </a:lvl6pPr>
            <a:lvl7pPr lvl="6">
              <a:lnSpc>
                <a:spcPct val="100000"/>
              </a:lnSpc>
              <a:spcBef>
                <a:spcPts val="0"/>
              </a:spcBef>
              <a:spcAft>
                <a:spcPts val="0"/>
              </a:spcAft>
              <a:buClr>
                <a:schemeClr val="lt1"/>
              </a:buClr>
              <a:buSzPts val="1200"/>
              <a:buNone/>
              <a:defRPr>
                <a:solidFill>
                  <a:schemeClr val="lt1"/>
                </a:solidFill>
              </a:defRPr>
            </a:lvl7pPr>
            <a:lvl8pPr lvl="7">
              <a:lnSpc>
                <a:spcPct val="100000"/>
              </a:lnSpc>
              <a:spcBef>
                <a:spcPts val="0"/>
              </a:spcBef>
              <a:spcAft>
                <a:spcPts val="0"/>
              </a:spcAft>
              <a:buClr>
                <a:schemeClr val="lt1"/>
              </a:buClr>
              <a:buSzPts val="1200"/>
              <a:buNone/>
              <a:defRPr>
                <a:solidFill>
                  <a:schemeClr val="lt1"/>
                </a:solidFill>
              </a:defRPr>
            </a:lvl8pPr>
            <a:lvl9pPr lvl="8">
              <a:lnSpc>
                <a:spcPct val="100000"/>
              </a:lnSpc>
              <a:spcBef>
                <a:spcPts val="0"/>
              </a:spcBef>
              <a:spcAft>
                <a:spcPts val="0"/>
              </a:spcAft>
              <a:buClr>
                <a:schemeClr val="lt1"/>
              </a:buClr>
              <a:buSzPts val="1200"/>
              <a:buNone/>
              <a:defRPr>
                <a:solidFill>
                  <a:schemeClr val="lt1"/>
                </a:solidFill>
              </a:defRPr>
            </a:lvl9pPr>
          </a:lstStyle>
          <a:p>
            <a:endParaRPr/>
          </a:p>
        </p:txBody>
      </p:sp>
      <p:sp>
        <p:nvSpPr>
          <p:cNvPr id="56" name="Google Shape;56;p14"/>
          <p:cNvSpPr>
            <a:spLocks noGrp="1"/>
          </p:cNvSpPr>
          <p:nvPr>
            <p:ph type="pic" idx="2"/>
          </p:nvPr>
        </p:nvSpPr>
        <p:spPr>
          <a:xfrm>
            <a:off x="3244650" y="640700"/>
            <a:ext cx="2673900" cy="3863700"/>
          </a:xfrm>
          <a:prstGeom prst="rect">
            <a:avLst/>
          </a:prstGeom>
          <a:noFill/>
          <a:ln>
            <a:noFill/>
          </a:ln>
        </p:spPr>
      </p:sp>
      <p:sp>
        <p:nvSpPr>
          <p:cNvPr id="57" name="Google Shape;57;p14"/>
          <p:cNvSpPr txBox="1">
            <a:spLocks noGrp="1"/>
          </p:cNvSpPr>
          <p:nvPr>
            <p:ph type="ctrTitle"/>
          </p:nvPr>
        </p:nvSpPr>
        <p:spPr>
          <a:xfrm>
            <a:off x="2521425" y="1847050"/>
            <a:ext cx="4098300" cy="1456200"/>
          </a:xfrm>
          <a:prstGeom prst="rect">
            <a:avLst/>
          </a:prstGeom>
          <a:effectLst>
            <a:outerShdw blurRad="114300" dist="19050" algn="bl" rotWithShape="0">
              <a:srgbClr val="000000">
                <a:alpha val="20000"/>
              </a:srgbClr>
            </a:outerShdw>
          </a:effectLst>
        </p:spPr>
        <p:txBody>
          <a:bodyPr spcFirstLastPara="1" wrap="square" lIns="0" tIns="0" rIns="0" bIns="0" anchor="ctr" anchorCtr="0">
            <a:noAutofit/>
          </a:bodyPr>
          <a:lstStyle>
            <a:lvl1pPr lvl="0">
              <a:lnSpc>
                <a:spcPct val="65000"/>
              </a:lnSpc>
              <a:spcBef>
                <a:spcPts val="0"/>
              </a:spcBef>
              <a:spcAft>
                <a:spcPts val="0"/>
              </a:spcAft>
              <a:buClr>
                <a:schemeClr val="lt1"/>
              </a:buClr>
              <a:buSzPts val="5050"/>
              <a:buNone/>
              <a:defRPr>
                <a:solidFill>
                  <a:schemeClr val="lt1"/>
                </a:solidFill>
              </a:defRPr>
            </a:lvl1pPr>
            <a:lvl2pPr lvl="1" algn="ctr">
              <a:lnSpc>
                <a:spcPct val="65000"/>
              </a:lnSpc>
              <a:spcBef>
                <a:spcPts val="0"/>
              </a:spcBef>
              <a:spcAft>
                <a:spcPts val="0"/>
              </a:spcAft>
              <a:buClr>
                <a:schemeClr val="lt1"/>
              </a:buClr>
              <a:buSzPts val="5200"/>
              <a:buNone/>
              <a:defRPr sz="5200">
                <a:solidFill>
                  <a:schemeClr val="lt1"/>
                </a:solidFill>
              </a:defRPr>
            </a:lvl2pPr>
            <a:lvl3pPr lvl="2" algn="ctr">
              <a:lnSpc>
                <a:spcPct val="65000"/>
              </a:lnSpc>
              <a:spcBef>
                <a:spcPts val="0"/>
              </a:spcBef>
              <a:spcAft>
                <a:spcPts val="0"/>
              </a:spcAft>
              <a:buClr>
                <a:schemeClr val="lt1"/>
              </a:buClr>
              <a:buSzPts val="5200"/>
              <a:buNone/>
              <a:defRPr sz="5200">
                <a:solidFill>
                  <a:schemeClr val="lt1"/>
                </a:solidFill>
              </a:defRPr>
            </a:lvl3pPr>
            <a:lvl4pPr lvl="3" algn="ctr">
              <a:lnSpc>
                <a:spcPct val="65000"/>
              </a:lnSpc>
              <a:spcBef>
                <a:spcPts val="0"/>
              </a:spcBef>
              <a:spcAft>
                <a:spcPts val="0"/>
              </a:spcAft>
              <a:buClr>
                <a:schemeClr val="lt1"/>
              </a:buClr>
              <a:buSzPts val="5200"/>
              <a:buNone/>
              <a:defRPr sz="5200">
                <a:solidFill>
                  <a:schemeClr val="lt1"/>
                </a:solidFill>
              </a:defRPr>
            </a:lvl4pPr>
            <a:lvl5pPr lvl="4" algn="ctr">
              <a:lnSpc>
                <a:spcPct val="65000"/>
              </a:lnSpc>
              <a:spcBef>
                <a:spcPts val="0"/>
              </a:spcBef>
              <a:spcAft>
                <a:spcPts val="0"/>
              </a:spcAft>
              <a:buClr>
                <a:schemeClr val="lt1"/>
              </a:buClr>
              <a:buSzPts val="5200"/>
              <a:buNone/>
              <a:defRPr sz="5200">
                <a:solidFill>
                  <a:schemeClr val="lt1"/>
                </a:solidFill>
              </a:defRPr>
            </a:lvl5pPr>
            <a:lvl6pPr lvl="5" algn="ctr">
              <a:lnSpc>
                <a:spcPct val="65000"/>
              </a:lnSpc>
              <a:spcBef>
                <a:spcPts val="0"/>
              </a:spcBef>
              <a:spcAft>
                <a:spcPts val="0"/>
              </a:spcAft>
              <a:buClr>
                <a:schemeClr val="lt1"/>
              </a:buClr>
              <a:buSzPts val="5200"/>
              <a:buNone/>
              <a:defRPr sz="5200">
                <a:solidFill>
                  <a:schemeClr val="lt1"/>
                </a:solidFill>
              </a:defRPr>
            </a:lvl6pPr>
            <a:lvl7pPr lvl="6" algn="ctr">
              <a:lnSpc>
                <a:spcPct val="65000"/>
              </a:lnSpc>
              <a:spcBef>
                <a:spcPts val="0"/>
              </a:spcBef>
              <a:spcAft>
                <a:spcPts val="0"/>
              </a:spcAft>
              <a:buClr>
                <a:schemeClr val="lt1"/>
              </a:buClr>
              <a:buSzPts val="5200"/>
              <a:buNone/>
              <a:defRPr sz="5200">
                <a:solidFill>
                  <a:schemeClr val="lt1"/>
                </a:solidFill>
              </a:defRPr>
            </a:lvl7pPr>
            <a:lvl8pPr lvl="7" algn="ctr">
              <a:lnSpc>
                <a:spcPct val="65000"/>
              </a:lnSpc>
              <a:spcBef>
                <a:spcPts val="0"/>
              </a:spcBef>
              <a:spcAft>
                <a:spcPts val="0"/>
              </a:spcAft>
              <a:buClr>
                <a:schemeClr val="lt1"/>
              </a:buClr>
              <a:buSzPts val="5200"/>
              <a:buNone/>
              <a:defRPr sz="5200">
                <a:solidFill>
                  <a:schemeClr val="lt1"/>
                </a:solidFill>
              </a:defRPr>
            </a:lvl8pPr>
            <a:lvl9pPr lvl="8" algn="ctr">
              <a:lnSpc>
                <a:spcPct val="65000"/>
              </a:lnSpc>
              <a:spcBef>
                <a:spcPts val="0"/>
              </a:spcBef>
              <a:spcAft>
                <a:spcPts val="0"/>
              </a:spcAft>
              <a:buClr>
                <a:schemeClr val="lt1"/>
              </a:buClr>
              <a:buSzPts val="5200"/>
              <a:buNone/>
              <a:defRPr sz="5200">
                <a:solidFill>
                  <a:schemeClr val="lt1"/>
                </a:solidFill>
              </a:defRPr>
            </a:lvl9pPr>
          </a:lstStyle>
          <a:p>
            <a:endParaRPr/>
          </a:p>
        </p:txBody>
      </p:sp>
      <p:sp>
        <p:nvSpPr>
          <p:cNvPr id="58" name="Google Shape;58;p14"/>
          <p:cNvSpPr txBox="1">
            <a:spLocks noGrp="1"/>
          </p:cNvSpPr>
          <p:nvPr>
            <p:ph type="subTitle" idx="3"/>
          </p:nvPr>
        </p:nvSpPr>
        <p:spPr>
          <a:xfrm>
            <a:off x="3244675" y="4549075"/>
            <a:ext cx="2721300" cy="186600"/>
          </a:xfrm>
          <a:prstGeom prst="rect">
            <a:avLst/>
          </a:prstGeom>
        </p:spPr>
        <p:txBody>
          <a:bodyPr spcFirstLastPara="1" wrap="square" lIns="0" tIns="0" rIns="0" bIns="0" anchor="b" anchorCtr="0">
            <a:noAutofit/>
          </a:bodyPr>
          <a:lstStyle>
            <a:lvl1pPr lvl="0">
              <a:lnSpc>
                <a:spcPct val="60000"/>
              </a:lnSpc>
              <a:spcBef>
                <a:spcPts val="0"/>
              </a:spcBef>
              <a:spcAft>
                <a:spcPts val="0"/>
              </a:spcAft>
              <a:buClr>
                <a:schemeClr val="lt1"/>
              </a:buClr>
              <a:buSzPts val="1500"/>
              <a:buNone/>
              <a:defRPr sz="1500">
                <a:solidFill>
                  <a:schemeClr val="lt1"/>
                </a:solidFill>
              </a:defRPr>
            </a:lvl1pPr>
            <a:lvl2pPr lvl="1">
              <a:lnSpc>
                <a:spcPct val="100000"/>
              </a:lnSpc>
              <a:spcBef>
                <a:spcPts val="0"/>
              </a:spcBef>
              <a:spcAft>
                <a:spcPts val="0"/>
              </a:spcAft>
              <a:buClr>
                <a:schemeClr val="lt1"/>
              </a:buClr>
              <a:buSzPts val="1950"/>
              <a:buNone/>
              <a:defRPr sz="1950">
                <a:solidFill>
                  <a:schemeClr val="lt1"/>
                </a:solidFill>
              </a:defRPr>
            </a:lvl2pPr>
            <a:lvl3pPr lvl="2">
              <a:lnSpc>
                <a:spcPct val="100000"/>
              </a:lnSpc>
              <a:spcBef>
                <a:spcPts val="0"/>
              </a:spcBef>
              <a:spcAft>
                <a:spcPts val="0"/>
              </a:spcAft>
              <a:buClr>
                <a:schemeClr val="lt1"/>
              </a:buClr>
              <a:buSzPts val="1950"/>
              <a:buNone/>
              <a:defRPr sz="1950">
                <a:solidFill>
                  <a:schemeClr val="lt1"/>
                </a:solidFill>
              </a:defRPr>
            </a:lvl3pPr>
            <a:lvl4pPr lvl="3">
              <a:lnSpc>
                <a:spcPct val="100000"/>
              </a:lnSpc>
              <a:spcBef>
                <a:spcPts val="0"/>
              </a:spcBef>
              <a:spcAft>
                <a:spcPts val="0"/>
              </a:spcAft>
              <a:buClr>
                <a:schemeClr val="lt1"/>
              </a:buClr>
              <a:buSzPts val="1950"/>
              <a:buNone/>
              <a:defRPr sz="1950">
                <a:solidFill>
                  <a:schemeClr val="lt1"/>
                </a:solidFill>
              </a:defRPr>
            </a:lvl4pPr>
            <a:lvl5pPr lvl="4">
              <a:lnSpc>
                <a:spcPct val="100000"/>
              </a:lnSpc>
              <a:spcBef>
                <a:spcPts val="0"/>
              </a:spcBef>
              <a:spcAft>
                <a:spcPts val="0"/>
              </a:spcAft>
              <a:buClr>
                <a:schemeClr val="lt1"/>
              </a:buClr>
              <a:buSzPts val="1950"/>
              <a:buNone/>
              <a:defRPr sz="1950">
                <a:solidFill>
                  <a:schemeClr val="lt1"/>
                </a:solidFill>
              </a:defRPr>
            </a:lvl5pPr>
            <a:lvl6pPr lvl="5">
              <a:lnSpc>
                <a:spcPct val="100000"/>
              </a:lnSpc>
              <a:spcBef>
                <a:spcPts val="0"/>
              </a:spcBef>
              <a:spcAft>
                <a:spcPts val="0"/>
              </a:spcAft>
              <a:buClr>
                <a:schemeClr val="lt1"/>
              </a:buClr>
              <a:buSzPts val="1950"/>
              <a:buNone/>
              <a:defRPr sz="1950">
                <a:solidFill>
                  <a:schemeClr val="lt1"/>
                </a:solidFill>
              </a:defRPr>
            </a:lvl6pPr>
            <a:lvl7pPr lvl="6">
              <a:lnSpc>
                <a:spcPct val="100000"/>
              </a:lnSpc>
              <a:spcBef>
                <a:spcPts val="0"/>
              </a:spcBef>
              <a:spcAft>
                <a:spcPts val="0"/>
              </a:spcAft>
              <a:buClr>
                <a:schemeClr val="lt1"/>
              </a:buClr>
              <a:buSzPts val="1950"/>
              <a:buNone/>
              <a:defRPr sz="1950">
                <a:solidFill>
                  <a:schemeClr val="lt1"/>
                </a:solidFill>
              </a:defRPr>
            </a:lvl7pPr>
            <a:lvl8pPr lvl="7">
              <a:lnSpc>
                <a:spcPct val="100000"/>
              </a:lnSpc>
              <a:spcBef>
                <a:spcPts val="0"/>
              </a:spcBef>
              <a:spcAft>
                <a:spcPts val="0"/>
              </a:spcAft>
              <a:buClr>
                <a:schemeClr val="lt1"/>
              </a:buClr>
              <a:buSzPts val="1950"/>
              <a:buNone/>
              <a:defRPr sz="1950">
                <a:solidFill>
                  <a:schemeClr val="lt1"/>
                </a:solidFill>
              </a:defRPr>
            </a:lvl8pPr>
            <a:lvl9pPr lvl="8">
              <a:lnSpc>
                <a:spcPct val="100000"/>
              </a:lnSpc>
              <a:spcBef>
                <a:spcPts val="0"/>
              </a:spcBef>
              <a:spcAft>
                <a:spcPts val="0"/>
              </a:spcAft>
              <a:buClr>
                <a:schemeClr val="lt1"/>
              </a:buClr>
              <a:buSzPts val="1950"/>
              <a:buNone/>
              <a:defRPr sz="1950">
                <a:solidFill>
                  <a:schemeClr val="lt1"/>
                </a:solidFill>
              </a:defRPr>
            </a:lvl9pPr>
          </a:lstStyle>
          <a:p>
            <a:endParaRPr/>
          </a:p>
        </p:txBody>
      </p:sp>
      <p:pic>
        <p:nvPicPr>
          <p:cNvPr id="59" name="Google Shape;59;p14"/>
          <p:cNvPicPr preferRelativeResize="0"/>
          <p:nvPr/>
        </p:nvPicPr>
        <p:blipFill>
          <a:blip r:embed="rId3">
            <a:alphaModFix/>
          </a:blip>
          <a:stretch>
            <a:fillRect/>
          </a:stretch>
        </p:blipFill>
        <p:spPr>
          <a:xfrm>
            <a:off x="409350" y="409350"/>
            <a:ext cx="267200" cy="267200"/>
          </a:xfrm>
          <a:prstGeom prst="rect">
            <a:avLst/>
          </a:prstGeom>
          <a:noFill/>
          <a:ln>
            <a:noFill/>
          </a:ln>
        </p:spPr>
      </p:pic>
      <p:pic>
        <p:nvPicPr>
          <p:cNvPr id="60" name="Google Shape;60;p14"/>
          <p:cNvPicPr preferRelativeResize="0"/>
          <p:nvPr/>
        </p:nvPicPr>
        <p:blipFill>
          <a:blip r:embed="rId4">
            <a:alphaModFix/>
          </a:blip>
          <a:stretch>
            <a:fillRect/>
          </a:stretch>
        </p:blipFill>
        <p:spPr>
          <a:xfrm>
            <a:off x="8158875" y="4629025"/>
            <a:ext cx="575776" cy="10663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2 Title slide">
  <p:cSld name="TITLE_1">
    <p:bg>
      <p:bgPr>
        <a:solidFill>
          <a:schemeClr val="dk1"/>
        </a:solidFill>
        <a:effectLst/>
      </p:bgPr>
    </p:bg>
    <p:spTree>
      <p:nvGrpSpPr>
        <p:cNvPr id="1" name="Shape 61"/>
        <p:cNvGrpSpPr/>
        <p:nvPr/>
      </p:nvGrpSpPr>
      <p:grpSpPr>
        <a:xfrm>
          <a:off x="0" y="0"/>
          <a:ext cx="0" cy="0"/>
          <a:chOff x="0" y="0"/>
          <a:chExt cx="0" cy="0"/>
        </a:xfrm>
      </p:grpSpPr>
      <p:pic>
        <p:nvPicPr>
          <p:cNvPr id="62" name="Google Shape;62;p15"/>
          <p:cNvPicPr preferRelativeResize="0"/>
          <p:nvPr/>
        </p:nvPicPr>
        <p:blipFill rotWithShape="1">
          <a:blip r:embed="rId2">
            <a:alphaModFix/>
          </a:blip>
          <a:srcRect l="27791" t="18407" r="49782"/>
          <a:stretch/>
        </p:blipFill>
        <p:spPr>
          <a:xfrm>
            <a:off x="6392525" y="946625"/>
            <a:ext cx="2050574" cy="4196750"/>
          </a:xfrm>
          <a:prstGeom prst="rect">
            <a:avLst/>
          </a:prstGeom>
          <a:noFill/>
          <a:ln>
            <a:noFill/>
          </a:ln>
        </p:spPr>
      </p:pic>
      <p:sp>
        <p:nvSpPr>
          <p:cNvPr id="63" name="Google Shape;63;p15"/>
          <p:cNvSpPr txBox="1">
            <a:spLocks noGrp="1"/>
          </p:cNvSpPr>
          <p:nvPr>
            <p:ph type="subTitle" idx="1"/>
          </p:nvPr>
        </p:nvSpPr>
        <p:spPr>
          <a:xfrm>
            <a:off x="5382225" y="4556625"/>
            <a:ext cx="1237500" cy="177600"/>
          </a:xfrm>
          <a:prstGeom prst="rect">
            <a:avLst/>
          </a:prstGeom>
        </p:spPr>
        <p:txBody>
          <a:bodyPr spcFirstLastPara="1" wrap="square" lIns="0" tIns="0" rIns="0" bIns="0" anchor="b" anchorCtr="0">
            <a:noAutofit/>
          </a:bodyPr>
          <a:lstStyle>
            <a:lvl1pPr lvl="0" algn="r">
              <a:lnSpc>
                <a:spcPct val="100000"/>
              </a:lnSpc>
              <a:spcBef>
                <a:spcPts val="0"/>
              </a:spcBef>
              <a:spcAft>
                <a:spcPts val="0"/>
              </a:spcAft>
              <a:buClr>
                <a:schemeClr val="lt1"/>
              </a:buClr>
              <a:buSzPts val="1200"/>
              <a:buNone/>
              <a:defRPr>
                <a:solidFill>
                  <a:schemeClr val="lt1"/>
                </a:solidFill>
              </a:defRPr>
            </a:lvl1pPr>
            <a:lvl2pPr lvl="1">
              <a:lnSpc>
                <a:spcPct val="100000"/>
              </a:lnSpc>
              <a:spcBef>
                <a:spcPts val="0"/>
              </a:spcBef>
              <a:spcAft>
                <a:spcPts val="0"/>
              </a:spcAft>
              <a:buClr>
                <a:schemeClr val="lt1"/>
              </a:buClr>
              <a:buSzPts val="1200"/>
              <a:buNone/>
              <a:defRPr>
                <a:solidFill>
                  <a:schemeClr val="lt1"/>
                </a:solidFill>
              </a:defRPr>
            </a:lvl2pPr>
            <a:lvl3pPr lvl="2">
              <a:lnSpc>
                <a:spcPct val="100000"/>
              </a:lnSpc>
              <a:spcBef>
                <a:spcPts val="0"/>
              </a:spcBef>
              <a:spcAft>
                <a:spcPts val="0"/>
              </a:spcAft>
              <a:buClr>
                <a:schemeClr val="lt1"/>
              </a:buClr>
              <a:buSzPts val="1200"/>
              <a:buNone/>
              <a:defRPr>
                <a:solidFill>
                  <a:schemeClr val="lt1"/>
                </a:solidFill>
              </a:defRPr>
            </a:lvl3pPr>
            <a:lvl4pPr lvl="3">
              <a:lnSpc>
                <a:spcPct val="100000"/>
              </a:lnSpc>
              <a:spcBef>
                <a:spcPts val="0"/>
              </a:spcBef>
              <a:spcAft>
                <a:spcPts val="0"/>
              </a:spcAft>
              <a:buClr>
                <a:schemeClr val="lt1"/>
              </a:buClr>
              <a:buSzPts val="1200"/>
              <a:buNone/>
              <a:defRPr>
                <a:solidFill>
                  <a:schemeClr val="lt1"/>
                </a:solidFill>
              </a:defRPr>
            </a:lvl4pPr>
            <a:lvl5pPr lvl="4">
              <a:lnSpc>
                <a:spcPct val="100000"/>
              </a:lnSpc>
              <a:spcBef>
                <a:spcPts val="0"/>
              </a:spcBef>
              <a:spcAft>
                <a:spcPts val="0"/>
              </a:spcAft>
              <a:buClr>
                <a:schemeClr val="lt1"/>
              </a:buClr>
              <a:buSzPts val="1200"/>
              <a:buNone/>
              <a:defRPr>
                <a:solidFill>
                  <a:schemeClr val="lt1"/>
                </a:solidFill>
              </a:defRPr>
            </a:lvl5pPr>
            <a:lvl6pPr lvl="5">
              <a:lnSpc>
                <a:spcPct val="100000"/>
              </a:lnSpc>
              <a:spcBef>
                <a:spcPts val="0"/>
              </a:spcBef>
              <a:spcAft>
                <a:spcPts val="0"/>
              </a:spcAft>
              <a:buClr>
                <a:schemeClr val="lt1"/>
              </a:buClr>
              <a:buSzPts val="1200"/>
              <a:buNone/>
              <a:defRPr>
                <a:solidFill>
                  <a:schemeClr val="lt1"/>
                </a:solidFill>
              </a:defRPr>
            </a:lvl6pPr>
            <a:lvl7pPr lvl="6">
              <a:lnSpc>
                <a:spcPct val="100000"/>
              </a:lnSpc>
              <a:spcBef>
                <a:spcPts val="0"/>
              </a:spcBef>
              <a:spcAft>
                <a:spcPts val="0"/>
              </a:spcAft>
              <a:buClr>
                <a:schemeClr val="lt1"/>
              </a:buClr>
              <a:buSzPts val="1200"/>
              <a:buNone/>
              <a:defRPr>
                <a:solidFill>
                  <a:schemeClr val="lt1"/>
                </a:solidFill>
              </a:defRPr>
            </a:lvl7pPr>
            <a:lvl8pPr lvl="7">
              <a:lnSpc>
                <a:spcPct val="100000"/>
              </a:lnSpc>
              <a:spcBef>
                <a:spcPts val="0"/>
              </a:spcBef>
              <a:spcAft>
                <a:spcPts val="0"/>
              </a:spcAft>
              <a:buClr>
                <a:schemeClr val="lt1"/>
              </a:buClr>
              <a:buSzPts val="1200"/>
              <a:buNone/>
              <a:defRPr>
                <a:solidFill>
                  <a:schemeClr val="lt1"/>
                </a:solidFill>
              </a:defRPr>
            </a:lvl8pPr>
            <a:lvl9pPr lvl="8">
              <a:lnSpc>
                <a:spcPct val="100000"/>
              </a:lnSpc>
              <a:spcBef>
                <a:spcPts val="0"/>
              </a:spcBef>
              <a:spcAft>
                <a:spcPts val="0"/>
              </a:spcAft>
              <a:buClr>
                <a:schemeClr val="lt1"/>
              </a:buClr>
              <a:buSzPts val="1200"/>
              <a:buNone/>
              <a:defRPr>
                <a:solidFill>
                  <a:schemeClr val="lt1"/>
                </a:solidFill>
              </a:defRPr>
            </a:lvl9pPr>
          </a:lstStyle>
          <a:p>
            <a:endParaRPr/>
          </a:p>
        </p:txBody>
      </p:sp>
      <p:sp>
        <p:nvSpPr>
          <p:cNvPr id="64" name="Google Shape;64;p15"/>
          <p:cNvSpPr txBox="1">
            <a:spLocks noGrp="1"/>
          </p:cNvSpPr>
          <p:nvPr>
            <p:ph type="ctrTitle"/>
          </p:nvPr>
        </p:nvSpPr>
        <p:spPr>
          <a:xfrm>
            <a:off x="2521425" y="1847050"/>
            <a:ext cx="4098300" cy="1456200"/>
          </a:xfrm>
          <a:prstGeom prst="rect">
            <a:avLst/>
          </a:prstGeom>
          <a:effectLst>
            <a:outerShdw blurRad="114300" dist="19050" algn="bl" rotWithShape="0">
              <a:srgbClr val="000000">
                <a:alpha val="20000"/>
              </a:srgbClr>
            </a:outerShdw>
          </a:effectLst>
        </p:spPr>
        <p:txBody>
          <a:bodyPr spcFirstLastPara="1" wrap="square" lIns="0" tIns="0" rIns="0" bIns="0" anchor="t" anchorCtr="0">
            <a:noAutofit/>
          </a:bodyPr>
          <a:lstStyle>
            <a:lvl1pPr lvl="0">
              <a:lnSpc>
                <a:spcPct val="65000"/>
              </a:lnSpc>
              <a:spcBef>
                <a:spcPts val="0"/>
              </a:spcBef>
              <a:spcAft>
                <a:spcPts val="0"/>
              </a:spcAft>
              <a:buClr>
                <a:schemeClr val="lt1"/>
              </a:buClr>
              <a:buSzPts val="5050"/>
              <a:buNone/>
              <a:defRPr>
                <a:solidFill>
                  <a:schemeClr val="lt1"/>
                </a:solidFill>
              </a:defRPr>
            </a:lvl1pPr>
            <a:lvl2pPr lvl="1" algn="ctr">
              <a:lnSpc>
                <a:spcPct val="65000"/>
              </a:lnSpc>
              <a:spcBef>
                <a:spcPts val="0"/>
              </a:spcBef>
              <a:spcAft>
                <a:spcPts val="0"/>
              </a:spcAft>
              <a:buClr>
                <a:schemeClr val="lt1"/>
              </a:buClr>
              <a:buSzPts val="5050"/>
              <a:buNone/>
              <a:defRPr>
                <a:solidFill>
                  <a:schemeClr val="lt1"/>
                </a:solidFill>
              </a:defRPr>
            </a:lvl2pPr>
            <a:lvl3pPr lvl="2" algn="ctr">
              <a:lnSpc>
                <a:spcPct val="65000"/>
              </a:lnSpc>
              <a:spcBef>
                <a:spcPts val="0"/>
              </a:spcBef>
              <a:spcAft>
                <a:spcPts val="0"/>
              </a:spcAft>
              <a:buClr>
                <a:schemeClr val="lt1"/>
              </a:buClr>
              <a:buSzPts val="5050"/>
              <a:buNone/>
              <a:defRPr>
                <a:solidFill>
                  <a:schemeClr val="lt1"/>
                </a:solidFill>
              </a:defRPr>
            </a:lvl3pPr>
            <a:lvl4pPr lvl="3" algn="ctr">
              <a:lnSpc>
                <a:spcPct val="65000"/>
              </a:lnSpc>
              <a:spcBef>
                <a:spcPts val="0"/>
              </a:spcBef>
              <a:spcAft>
                <a:spcPts val="0"/>
              </a:spcAft>
              <a:buClr>
                <a:schemeClr val="lt1"/>
              </a:buClr>
              <a:buSzPts val="5050"/>
              <a:buNone/>
              <a:defRPr>
                <a:solidFill>
                  <a:schemeClr val="lt1"/>
                </a:solidFill>
              </a:defRPr>
            </a:lvl4pPr>
            <a:lvl5pPr lvl="4" algn="ctr">
              <a:lnSpc>
                <a:spcPct val="65000"/>
              </a:lnSpc>
              <a:spcBef>
                <a:spcPts val="0"/>
              </a:spcBef>
              <a:spcAft>
                <a:spcPts val="0"/>
              </a:spcAft>
              <a:buClr>
                <a:schemeClr val="lt1"/>
              </a:buClr>
              <a:buSzPts val="5050"/>
              <a:buNone/>
              <a:defRPr>
                <a:solidFill>
                  <a:schemeClr val="lt1"/>
                </a:solidFill>
              </a:defRPr>
            </a:lvl5pPr>
            <a:lvl6pPr lvl="5" algn="ctr">
              <a:lnSpc>
                <a:spcPct val="65000"/>
              </a:lnSpc>
              <a:spcBef>
                <a:spcPts val="0"/>
              </a:spcBef>
              <a:spcAft>
                <a:spcPts val="0"/>
              </a:spcAft>
              <a:buClr>
                <a:schemeClr val="lt1"/>
              </a:buClr>
              <a:buSzPts val="5050"/>
              <a:buNone/>
              <a:defRPr>
                <a:solidFill>
                  <a:schemeClr val="lt1"/>
                </a:solidFill>
              </a:defRPr>
            </a:lvl6pPr>
            <a:lvl7pPr lvl="6" algn="ctr">
              <a:lnSpc>
                <a:spcPct val="65000"/>
              </a:lnSpc>
              <a:spcBef>
                <a:spcPts val="0"/>
              </a:spcBef>
              <a:spcAft>
                <a:spcPts val="0"/>
              </a:spcAft>
              <a:buClr>
                <a:schemeClr val="lt1"/>
              </a:buClr>
              <a:buSzPts val="5050"/>
              <a:buNone/>
              <a:defRPr>
                <a:solidFill>
                  <a:schemeClr val="lt1"/>
                </a:solidFill>
              </a:defRPr>
            </a:lvl7pPr>
            <a:lvl8pPr lvl="7" algn="ctr">
              <a:lnSpc>
                <a:spcPct val="65000"/>
              </a:lnSpc>
              <a:spcBef>
                <a:spcPts val="0"/>
              </a:spcBef>
              <a:spcAft>
                <a:spcPts val="0"/>
              </a:spcAft>
              <a:buClr>
                <a:schemeClr val="lt1"/>
              </a:buClr>
              <a:buSzPts val="5050"/>
              <a:buNone/>
              <a:defRPr>
                <a:solidFill>
                  <a:schemeClr val="lt1"/>
                </a:solidFill>
              </a:defRPr>
            </a:lvl8pPr>
            <a:lvl9pPr lvl="8" algn="ctr">
              <a:lnSpc>
                <a:spcPct val="65000"/>
              </a:lnSpc>
              <a:spcBef>
                <a:spcPts val="0"/>
              </a:spcBef>
              <a:spcAft>
                <a:spcPts val="0"/>
              </a:spcAft>
              <a:buClr>
                <a:schemeClr val="lt1"/>
              </a:buClr>
              <a:buSzPts val="5050"/>
              <a:buNone/>
              <a:defRPr>
                <a:solidFill>
                  <a:schemeClr val="lt1"/>
                </a:solidFill>
              </a:defRPr>
            </a:lvl9pPr>
          </a:lstStyle>
          <a:p>
            <a:endParaRPr/>
          </a:p>
        </p:txBody>
      </p:sp>
      <p:sp>
        <p:nvSpPr>
          <p:cNvPr id="65" name="Google Shape;65;p15"/>
          <p:cNvSpPr txBox="1">
            <a:spLocks noGrp="1"/>
          </p:cNvSpPr>
          <p:nvPr>
            <p:ph type="subTitle" idx="2"/>
          </p:nvPr>
        </p:nvSpPr>
        <p:spPr>
          <a:xfrm>
            <a:off x="1113375" y="1847050"/>
            <a:ext cx="1276800" cy="1456200"/>
          </a:xfrm>
          <a:prstGeom prst="rect">
            <a:avLst/>
          </a:prstGeom>
        </p:spPr>
        <p:txBody>
          <a:bodyPr spcFirstLastPara="1" wrap="square" lIns="0" tIns="0" rIns="0" bIns="0" anchor="t" anchorCtr="0">
            <a:noAutofit/>
          </a:bodyPr>
          <a:lstStyle>
            <a:lvl1pPr lvl="0">
              <a:lnSpc>
                <a:spcPct val="70000"/>
              </a:lnSpc>
              <a:spcBef>
                <a:spcPts val="0"/>
              </a:spcBef>
              <a:spcAft>
                <a:spcPts val="0"/>
              </a:spcAft>
              <a:buClr>
                <a:schemeClr val="lt1"/>
              </a:buClr>
              <a:buSzPts val="1500"/>
              <a:buNone/>
              <a:defRPr sz="1500">
                <a:solidFill>
                  <a:schemeClr val="lt1"/>
                </a:solidFill>
              </a:defRPr>
            </a:lvl1pPr>
            <a:lvl2pPr lvl="1">
              <a:lnSpc>
                <a:spcPct val="100000"/>
              </a:lnSpc>
              <a:spcBef>
                <a:spcPts val="0"/>
              </a:spcBef>
              <a:spcAft>
                <a:spcPts val="0"/>
              </a:spcAft>
              <a:buClr>
                <a:schemeClr val="lt1"/>
              </a:buClr>
              <a:buSzPts val="1950"/>
              <a:buNone/>
              <a:defRPr sz="1950">
                <a:solidFill>
                  <a:schemeClr val="lt1"/>
                </a:solidFill>
              </a:defRPr>
            </a:lvl2pPr>
            <a:lvl3pPr lvl="2">
              <a:lnSpc>
                <a:spcPct val="100000"/>
              </a:lnSpc>
              <a:spcBef>
                <a:spcPts val="0"/>
              </a:spcBef>
              <a:spcAft>
                <a:spcPts val="0"/>
              </a:spcAft>
              <a:buClr>
                <a:schemeClr val="lt1"/>
              </a:buClr>
              <a:buSzPts val="1950"/>
              <a:buNone/>
              <a:defRPr sz="1950">
                <a:solidFill>
                  <a:schemeClr val="lt1"/>
                </a:solidFill>
              </a:defRPr>
            </a:lvl3pPr>
            <a:lvl4pPr lvl="3">
              <a:lnSpc>
                <a:spcPct val="100000"/>
              </a:lnSpc>
              <a:spcBef>
                <a:spcPts val="0"/>
              </a:spcBef>
              <a:spcAft>
                <a:spcPts val="0"/>
              </a:spcAft>
              <a:buClr>
                <a:schemeClr val="lt1"/>
              </a:buClr>
              <a:buSzPts val="1950"/>
              <a:buNone/>
              <a:defRPr sz="1950">
                <a:solidFill>
                  <a:schemeClr val="lt1"/>
                </a:solidFill>
              </a:defRPr>
            </a:lvl4pPr>
            <a:lvl5pPr lvl="4">
              <a:lnSpc>
                <a:spcPct val="100000"/>
              </a:lnSpc>
              <a:spcBef>
                <a:spcPts val="0"/>
              </a:spcBef>
              <a:spcAft>
                <a:spcPts val="0"/>
              </a:spcAft>
              <a:buClr>
                <a:schemeClr val="lt1"/>
              </a:buClr>
              <a:buSzPts val="1950"/>
              <a:buNone/>
              <a:defRPr sz="1950">
                <a:solidFill>
                  <a:schemeClr val="lt1"/>
                </a:solidFill>
              </a:defRPr>
            </a:lvl5pPr>
            <a:lvl6pPr lvl="5">
              <a:lnSpc>
                <a:spcPct val="100000"/>
              </a:lnSpc>
              <a:spcBef>
                <a:spcPts val="0"/>
              </a:spcBef>
              <a:spcAft>
                <a:spcPts val="0"/>
              </a:spcAft>
              <a:buClr>
                <a:schemeClr val="lt1"/>
              </a:buClr>
              <a:buSzPts val="1950"/>
              <a:buNone/>
              <a:defRPr sz="1950">
                <a:solidFill>
                  <a:schemeClr val="lt1"/>
                </a:solidFill>
              </a:defRPr>
            </a:lvl6pPr>
            <a:lvl7pPr lvl="6">
              <a:lnSpc>
                <a:spcPct val="100000"/>
              </a:lnSpc>
              <a:spcBef>
                <a:spcPts val="0"/>
              </a:spcBef>
              <a:spcAft>
                <a:spcPts val="0"/>
              </a:spcAft>
              <a:buClr>
                <a:schemeClr val="lt1"/>
              </a:buClr>
              <a:buSzPts val="1950"/>
              <a:buNone/>
              <a:defRPr sz="1950">
                <a:solidFill>
                  <a:schemeClr val="lt1"/>
                </a:solidFill>
              </a:defRPr>
            </a:lvl7pPr>
            <a:lvl8pPr lvl="7">
              <a:lnSpc>
                <a:spcPct val="100000"/>
              </a:lnSpc>
              <a:spcBef>
                <a:spcPts val="0"/>
              </a:spcBef>
              <a:spcAft>
                <a:spcPts val="0"/>
              </a:spcAft>
              <a:buClr>
                <a:schemeClr val="lt1"/>
              </a:buClr>
              <a:buSzPts val="1950"/>
              <a:buNone/>
              <a:defRPr sz="1950">
                <a:solidFill>
                  <a:schemeClr val="lt1"/>
                </a:solidFill>
              </a:defRPr>
            </a:lvl8pPr>
            <a:lvl9pPr lvl="8">
              <a:lnSpc>
                <a:spcPct val="100000"/>
              </a:lnSpc>
              <a:spcBef>
                <a:spcPts val="0"/>
              </a:spcBef>
              <a:spcAft>
                <a:spcPts val="0"/>
              </a:spcAft>
              <a:buClr>
                <a:schemeClr val="lt1"/>
              </a:buClr>
              <a:buSzPts val="1950"/>
              <a:buNone/>
              <a:defRPr sz="1950">
                <a:solidFill>
                  <a:schemeClr val="lt1"/>
                </a:solidFill>
              </a:defRPr>
            </a:lvl9pPr>
          </a:lstStyle>
          <a:p>
            <a:endParaRPr/>
          </a:p>
        </p:txBody>
      </p:sp>
      <p:sp>
        <p:nvSpPr>
          <p:cNvPr id="66" name="Google Shape;66;p15"/>
          <p:cNvSpPr txBox="1"/>
          <p:nvPr/>
        </p:nvSpPr>
        <p:spPr>
          <a:xfrm>
            <a:off x="3935075" y="4556575"/>
            <a:ext cx="1276800" cy="1776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1000">
                <a:solidFill>
                  <a:schemeClr val="lt1"/>
                </a:solidFill>
                <a:latin typeface="Darker Grotesque Medium"/>
                <a:ea typeface="Darker Grotesque Medium"/>
                <a:cs typeface="Darker Grotesque Medium"/>
                <a:sym typeface="Darker Grotesque Medium"/>
              </a:rPr>
              <a:t>Confidential</a:t>
            </a:r>
            <a:endParaRPr sz="1000">
              <a:solidFill>
                <a:schemeClr val="lt1"/>
              </a:solidFill>
              <a:latin typeface="Darker Grotesque Medium"/>
              <a:ea typeface="Darker Grotesque Medium"/>
              <a:cs typeface="Darker Grotesque Medium"/>
              <a:sym typeface="Darker Grotesque Medium"/>
            </a:endParaRPr>
          </a:p>
        </p:txBody>
      </p:sp>
      <p:sp>
        <p:nvSpPr>
          <p:cNvPr id="67" name="Google Shape;67;p15"/>
          <p:cNvSpPr txBox="1"/>
          <p:nvPr/>
        </p:nvSpPr>
        <p:spPr>
          <a:xfrm>
            <a:off x="2524225" y="4556675"/>
            <a:ext cx="1276800" cy="177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000">
                <a:solidFill>
                  <a:schemeClr val="lt1"/>
                </a:solidFill>
                <a:latin typeface="Darker Grotesque Medium"/>
                <a:ea typeface="Darker Grotesque Medium"/>
                <a:cs typeface="Darker Grotesque Medium"/>
                <a:sym typeface="Darker Grotesque Medium"/>
              </a:rPr>
              <a:t>aurorasolar.com</a:t>
            </a:r>
            <a:endParaRPr sz="1000">
              <a:solidFill>
                <a:schemeClr val="lt1"/>
              </a:solidFill>
              <a:latin typeface="Darker Grotesque Medium"/>
              <a:ea typeface="Darker Grotesque Medium"/>
              <a:cs typeface="Darker Grotesque Medium"/>
              <a:sym typeface="Darker Grotesque Medium"/>
            </a:endParaRPr>
          </a:p>
        </p:txBody>
      </p:sp>
      <p:pic>
        <p:nvPicPr>
          <p:cNvPr id="68" name="Google Shape;68;p15"/>
          <p:cNvPicPr preferRelativeResize="0"/>
          <p:nvPr/>
        </p:nvPicPr>
        <p:blipFill>
          <a:blip r:embed="rId3">
            <a:alphaModFix/>
          </a:blip>
          <a:stretch>
            <a:fillRect/>
          </a:stretch>
        </p:blipFill>
        <p:spPr>
          <a:xfrm>
            <a:off x="409350" y="409350"/>
            <a:ext cx="267200" cy="267200"/>
          </a:xfrm>
          <a:prstGeom prst="rect">
            <a:avLst/>
          </a:prstGeom>
          <a:noFill/>
          <a:ln>
            <a:noFill/>
          </a:ln>
        </p:spPr>
      </p:pic>
      <p:pic>
        <p:nvPicPr>
          <p:cNvPr id="69" name="Google Shape;69;p15"/>
          <p:cNvPicPr preferRelativeResize="0"/>
          <p:nvPr/>
        </p:nvPicPr>
        <p:blipFill>
          <a:blip r:embed="rId4">
            <a:alphaModFix/>
          </a:blip>
          <a:stretch>
            <a:fillRect/>
          </a:stretch>
        </p:blipFill>
        <p:spPr>
          <a:xfrm>
            <a:off x="8158875" y="4627500"/>
            <a:ext cx="575776" cy="10663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 Title slide 1 1">
  <p:cSld name="TITLE_1_1_2_1">
    <p:bg>
      <p:bgPr>
        <a:solidFill>
          <a:schemeClr val="accent2"/>
        </a:solidFill>
        <a:effectLst/>
      </p:bgPr>
    </p:bg>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l="27574" t="26329" r="50000"/>
          <a:stretch/>
        </p:blipFill>
        <p:spPr>
          <a:xfrm>
            <a:off x="2521425" y="1354450"/>
            <a:ext cx="2050574" cy="3789050"/>
          </a:xfrm>
          <a:prstGeom prst="rect">
            <a:avLst/>
          </a:prstGeom>
          <a:noFill/>
          <a:ln>
            <a:noFill/>
          </a:ln>
        </p:spPr>
      </p:pic>
      <p:sp>
        <p:nvSpPr>
          <p:cNvPr id="72" name="Google Shape;72;p16"/>
          <p:cNvSpPr>
            <a:spLocks noGrp="1"/>
          </p:cNvSpPr>
          <p:nvPr>
            <p:ph type="pic" idx="2"/>
          </p:nvPr>
        </p:nvSpPr>
        <p:spPr>
          <a:xfrm>
            <a:off x="4572000" y="0"/>
            <a:ext cx="4572000" cy="5143500"/>
          </a:xfrm>
          <a:prstGeom prst="rect">
            <a:avLst/>
          </a:prstGeom>
          <a:noFill/>
          <a:ln>
            <a:noFill/>
          </a:ln>
        </p:spPr>
      </p:sp>
      <p:sp>
        <p:nvSpPr>
          <p:cNvPr id="73" name="Google Shape;73;p16"/>
          <p:cNvSpPr txBox="1">
            <a:spLocks noGrp="1"/>
          </p:cNvSpPr>
          <p:nvPr>
            <p:ph type="ctrTitle"/>
          </p:nvPr>
        </p:nvSpPr>
        <p:spPr>
          <a:xfrm>
            <a:off x="409350" y="1847050"/>
            <a:ext cx="3391800" cy="1456200"/>
          </a:xfrm>
          <a:prstGeom prst="rect">
            <a:avLst/>
          </a:prstGeom>
        </p:spPr>
        <p:txBody>
          <a:bodyPr spcFirstLastPara="1" wrap="square" lIns="0" tIns="0" rIns="0" bIns="0" anchor="b" anchorCtr="0">
            <a:noAutofit/>
          </a:bodyPr>
          <a:lstStyle>
            <a:lvl1pPr lvl="0">
              <a:lnSpc>
                <a:spcPct val="65000"/>
              </a:lnSpc>
              <a:spcBef>
                <a:spcPts val="0"/>
              </a:spcBef>
              <a:spcAft>
                <a:spcPts val="0"/>
              </a:spcAft>
              <a:buSzPts val="5050"/>
              <a:buNone/>
              <a:defRPr/>
            </a:lvl1pPr>
            <a:lvl2pPr lvl="1" algn="ctr">
              <a:lnSpc>
                <a:spcPct val="70000"/>
              </a:lnSpc>
              <a:spcBef>
                <a:spcPts val="0"/>
              </a:spcBef>
              <a:spcAft>
                <a:spcPts val="0"/>
              </a:spcAft>
              <a:buClr>
                <a:schemeClr val="lt1"/>
              </a:buClr>
              <a:buSzPts val="5200"/>
              <a:buNone/>
              <a:defRPr sz="5200">
                <a:solidFill>
                  <a:schemeClr val="lt1"/>
                </a:solidFill>
              </a:defRPr>
            </a:lvl2pPr>
            <a:lvl3pPr lvl="2" algn="ctr">
              <a:lnSpc>
                <a:spcPct val="70000"/>
              </a:lnSpc>
              <a:spcBef>
                <a:spcPts val="0"/>
              </a:spcBef>
              <a:spcAft>
                <a:spcPts val="0"/>
              </a:spcAft>
              <a:buClr>
                <a:schemeClr val="lt1"/>
              </a:buClr>
              <a:buSzPts val="5200"/>
              <a:buNone/>
              <a:defRPr sz="5200">
                <a:solidFill>
                  <a:schemeClr val="lt1"/>
                </a:solidFill>
              </a:defRPr>
            </a:lvl3pPr>
            <a:lvl4pPr lvl="3" algn="ctr">
              <a:lnSpc>
                <a:spcPct val="70000"/>
              </a:lnSpc>
              <a:spcBef>
                <a:spcPts val="0"/>
              </a:spcBef>
              <a:spcAft>
                <a:spcPts val="0"/>
              </a:spcAft>
              <a:buClr>
                <a:schemeClr val="lt1"/>
              </a:buClr>
              <a:buSzPts val="5200"/>
              <a:buNone/>
              <a:defRPr sz="5200">
                <a:solidFill>
                  <a:schemeClr val="lt1"/>
                </a:solidFill>
              </a:defRPr>
            </a:lvl4pPr>
            <a:lvl5pPr lvl="4" algn="ctr">
              <a:lnSpc>
                <a:spcPct val="70000"/>
              </a:lnSpc>
              <a:spcBef>
                <a:spcPts val="0"/>
              </a:spcBef>
              <a:spcAft>
                <a:spcPts val="0"/>
              </a:spcAft>
              <a:buClr>
                <a:schemeClr val="lt1"/>
              </a:buClr>
              <a:buSzPts val="5200"/>
              <a:buNone/>
              <a:defRPr sz="5200">
                <a:solidFill>
                  <a:schemeClr val="lt1"/>
                </a:solidFill>
              </a:defRPr>
            </a:lvl5pPr>
            <a:lvl6pPr lvl="5" algn="ctr">
              <a:lnSpc>
                <a:spcPct val="70000"/>
              </a:lnSpc>
              <a:spcBef>
                <a:spcPts val="0"/>
              </a:spcBef>
              <a:spcAft>
                <a:spcPts val="0"/>
              </a:spcAft>
              <a:buClr>
                <a:schemeClr val="lt1"/>
              </a:buClr>
              <a:buSzPts val="5200"/>
              <a:buNone/>
              <a:defRPr sz="5200">
                <a:solidFill>
                  <a:schemeClr val="lt1"/>
                </a:solidFill>
              </a:defRPr>
            </a:lvl6pPr>
            <a:lvl7pPr lvl="6" algn="ctr">
              <a:lnSpc>
                <a:spcPct val="70000"/>
              </a:lnSpc>
              <a:spcBef>
                <a:spcPts val="0"/>
              </a:spcBef>
              <a:spcAft>
                <a:spcPts val="0"/>
              </a:spcAft>
              <a:buClr>
                <a:schemeClr val="lt1"/>
              </a:buClr>
              <a:buSzPts val="5200"/>
              <a:buNone/>
              <a:defRPr sz="5200">
                <a:solidFill>
                  <a:schemeClr val="lt1"/>
                </a:solidFill>
              </a:defRPr>
            </a:lvl7pPr>
            <a:lvl8pPr lvl="7" algn="ctr">
              <a:lnSpc>
                <a:spcPct val="70000"/>
              </a:lnSpc>
              <a:spcBef>
                <a:spcPts val="0"/>
              </a:spcBef>
              <a:spcAft>
                <a:spcPts val="0"/>
              </a:spcAft>
              <a:buClr>
                <a:schemeClr val="lt1"/>
              </a:buClr>
              <a:buSzPts val="5200"/>
              <a:buNone/>
              <a:defRPr sz="5200">
                <a:solidFill>
                  <a:schemeClr val="lt1"/>
                </a:solidFill>
              </a:defRPr>
            </a:lvl8pPr>
            <a:lvl9pPr lvl="8" algn="ctr">
              <a:lnSpc>
                <a:spcPct val="70000"/>
              </a:lnSpc>
              <a:spcBef>
                <a:spcPts val="0"/>
              </a:spcBef>
              <a:spcAft>
                <a:spcPts val="0"/>
              </a:spcAft>
              <a:buClr>
                <a:schemeClr val="lt1"/>
              </a:buClr>
              <a:buSzPts val="5200"/>
              <a:buNone/>
              <a:defRPr sz="5200">
                <a:solidFill>
                  <a:schemeClr val="lt1"/>
                </a:solidFill>
              </a:defRPr>
            </a:lvl9pPr>
          </a:lstStyle>
          <a:p>
            <a:endParaRPr/>
          </a:p>
        </p:txBody>
      </p:sp>
      <p:sp>
        <p:nvSpPr>
          <p:cNvPr id="74" name="Google Shape;74;p16"/>
          <p:cNvSpPr txBox="1">
            <a:spLocks noGrp="1"/>
          </p:cNvSpPr>
          <p:nvPr>
            <p:ph type="subTitle" idx="1"/>
          </p:nvPr>
        </p:nvSpPr>
        <p:spPr>
          <a:xfrm>
            <a:off x="409350" y="3473400"/>
            <a:ext cx="2687700" cy="498000"/>
          </a:xfrm>
          <a:prstGeom prst="rect">
            <a:avLst/>
          </a:prstGeom>
        </p:spPr>
        <p:txBody>
          <a:bodyPr spcFirstLastPara="1" wrap="square" lIns="0" tIns="0" rIns="0" bIns="0" anchor="t" anchorCtr="0">
            <a:noAutofit/>
          </a:bodyPr>
          <a:lstStyle>
            <a:lvl1pPr lvl="0">
              <a:lnSpc>
                <a:spcPct val="70000"/>
              </a:lnSpc>
              <a:spcBef>
                <a:spcPts val="0"/>
              </a:spcBef>
              <a:spcAft>
                <a:spcPts val="0"/>
              </a:spcAft>
              <a:buClr>
                <a:schemeClr val="dk1"/>
              </a:buClr>
              <a:buSzPts val="1500"/>
              <a:buNone/>
              <a:defRPr sz="1500">
                <a:solidFill>
                  <a:schemeClr val="dk1"/>
                </a:solidFill>
              </a:defRPr>
            </a:lvl1pPr>
            <a:lvl2pPr lvl="1">
              <a:lnSpc>
                <a:spcPct val="100000"/>
              </a:lnSpc>
              <a:spcBef>
                <a:spcPts val="0"/>
              </a:spcBef>
              <a:spcAft>
                <a:spcPts val="0"/>
              </a:spcAft>
              <a:buClr>
                <a:schemeClr val="lt1"/>
              </a:buClr>
              <a:buSzPts val="1500"/>
              <a:buNone/>
              <a:defRPr sz="1500">
                <a:solidFill>
                  <a:schemeClr val="lt1"/>
                </a:solidFill>
              </a:defRPr>
            </a:lvl2pPr>
            <a:lvl3pPr lvl="2">
              <a:lnSpc>
                <a:spcPct val="100000"/>
              </a:lnSpc>
              <a:spcBef>
                <a:spcPts val="0"/>
              </a:spcBef>
              <a:spcAft>
                <a:spcPts val="0"/>
              </a:spcAft>
              <a:buClr>
                <a:schemeClr val="lt1"/>
              </a:buClr>
              <a:buSzPts val="1500"/>
              <a:buNone/>
              <a:defRPr sz="1500">
                <a:solidFill>
                  <a:schemeClr val="lt1"/>
                </a:solidFill>
              </a:defRPr>
            </a:lvl3pPr>
            <a:lvl4pPr lvl="3">
              <a:lnSpc>
                <a:spcPct val="100000"/>
              </a:lnSpc>
              <a:spcBef>
                <a:spcPts val="0"/>
              </a:spcBef>
              <a:spcAft>
                <a:spcPts val="0"/>
              </a:spcAft>
              <a:buClr>
                <a:schemeClr val="lt1"/>
              </a:buClr>
              <a:buSzPts val="1500"/>
              <a:buNone/>
              <a:defRPr sz="1500">
                <a:solidFill>
                  <a:schemeClr val="lt1"/>
                </a:solidFill>
              </a:defRPr>
            </a:lvl4pPr>
            <a:lvl5pPr lvl="4">
              <a:lnSpc>
                <a:spcPct val="100000"/>
              </a:lnSpc>
              <a:spcBef>
                <a:spcPts val="0"/>
              </a:spcBef>
              <a:spcAft>
                <a:spcPts val="0"/>
              </a:spcAft>
              <a:buClr>
                <a:schemeClr val="lt1"/>
              </a:buClr>
              <a:buSzPts val="1500"/>
              <a:buNone/>
              <a:defRPr sz="1500">
                <a:solidFill>
                  <a:schemeClr val="lt1"/>
                </a:solidFill>
              </a:defRPr>
            </a:lvl5pPr>
            <a:lvl6pPr lvl="5">
              <a:lnSpc>
                <a:spcPct val="100000"/>
              </a:lnSpc>
              <a:spcBef>
                <a:spcPts val="0"/>
              </a:spcBef>
              <a:spcAft>
                <a:spcPts val="0"/>
              </a:spcAft>
              <a:buClr>
                <a:schemeClr val="lt1"/>
              </a:buClr>
              <a:buSzPts val="1500"/>
              <a:buNone/>
              <a:defRPr sz="1500">
                <a:solidFill>
                  <a:schemeClr val="lt1"/>
                </a:solidFill>
              </a:defRPr>
            </a:lvl6pPr>
            <a:lvl7pPr lvl="6">
              <a:lnSpc>
                <a:spcPct val="100000"/>
              </a:lnSpc>
              <a:spcBef>
                <a:spcPts val="0"/>
              </a:spcBef>
              <a:spcAft>
                <a:spcPts val="0"/>
              </a:spcAft>
              <a:buClr>
                <a:schemeClr val="lt1"/>
              </a:buClr>
              <a:buSzPts val="1500"/>
              <a:buNone/>
              <a:defRPr sz="1500">
                <a:solidFill>
                  <a:schemeClr val="lt1"/>
                </a:solidFill>
              </a:defRPr>
            </a:lvl7pPr>
            <a:lvl8pPr lvl="7">
              <a:lnSpc>
                <a:spcPct val="100000"/>
              </a:lnSpc>
              <a:spcBef>
                <a:spcPts val="0"/>
              </a:spcBef>
              <a:spcAft>
                <a:spcPts val="0"/>
              </a:spcAft>
              <a:buClr>
                <a:schemeClr val="lt1"/>
              </a:buClr>
              <a:buSzPts val="1500"/>
              <a:buNone/>
              <a:defRPr sz="1500">
                <a:solidFill>
                  <a:schemeClr val="lt1"/>
                </a:solidFill>
              </a:defRPr>
            </a:lvl8pPr>
            <a:lvl9pPr lvl="8">
              <a:lnSpc>
                <a:spcPct val="100000"/>
              </a:lnSpc>
              <a:spcBef>
                <a:spcPts val="0"/>
              </a:spcBef>
              <a:spcAft>
                <a:spcPts val="0"/>
              </a:spcAft>
              <a:buClr>
                <a:schemeClr val="lt1"/>
              </a:buClr>
              <a:buSzPts val="1500"/>
              <a:buNone/>
              <a:defRPr sz="1500">
                <a:solidFill>
                  <a:schemeClr val="lt1"/>
                </a:solidFill>
              </a:defRPr>
            </a:lvl9pPr>
          </a:lstStyle>
          <a:p>
            <a:endParaRPr/>
          </a:p>
        </p:txBody>
      </p:sp>
      <p:sp>
        <p:nvSpPr>
          <p:cNvPr id="75" name="Google Shape;75;p16"/>
          <p:cNvSpPr txBox="1"/>
          <p:nvPr/>
        </p:nvSpPr>
        <p:spPr>
          <a:xfrm>
            <a:off x="1818725" y="4488150"/>
            <a:ext cx="1279800" cy="246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000">
                <a:solidFill>
                  <a:schemeClr val="dk1"/>
                </a:solidFill>
                <a:latin typeface="Darker Grotesque Medium"/>
                <a:ea typeface="Darker Grotesque Medium"/>
                <a:cs typeface="Darker Grotesque Medium"/>
                <a:sym typeface="Darker Grotesque Medium"/>
              </a:rPr>
              <a:t>Confidential</a:t>
            </a:r>
            <a:endParaRPr sz="1000">
              <a:solidFill>
                <a:schemeClr val="dk1"/>
              </a:solidFill>
              <a:latin typeface="Darker Grotesque Medium"/>
              <a:ea typeface="Darker Grotesque Medium"/>
              <a:cs typeface="Darker Grotesque Medium"/>
              <a:sym typeface="Darker Grotesque Medium"/>
            </a:endParaRPr>
          </a:p>
        </p:txBody>
      </p:sp>
      <p:pic>
        <p:nvPicPr>
          <p:cNvPr id="76" name="Google Shape;76;p16"/>
          <p:cNvPicPr preferRelativeResize="0"/>
          <p:nvPr/>
        </p:nvPicPr>
        <p:blipFill>
          <a:blip r:embed="rId3">
            <a:alphaModFix/>
          </a:blip>
          <a:stretch>
            <a:fillRect/>
          </a:stretch>
        </p:blipFill>
        <p:spPr>
          <a:xfrm>
            <a:off x="8158875" y="4627500"/>
            <a:ext cx="575776" cy="106639"/>
          </a:xfrm>
          <a:prstGeom prst="rect">
            <a:avLst/>
          </a:prstGeom>
          <a:noFill/>
          <a:ln>
            <a:noFill/>
          </a:ln>
        </p:spPr>
      </p:pic>
      <p:sp>
        <p:nvSpPr>
          <p:cNvPr id="77" name="Google Shape;77;p16"/>
          <p:cNvSpPr txBox="1"/>
          <p:nvPr/>
        </p:nvSpPr>
        <p:spPr>
          <a:xfrm>
            <a:off x="409350" y="4488150"/>
            <a:ext cx="1279800" cy="246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000">
                <a:solidFill>
                  <a:schemeClr val="dk1"/>
                </a:solidFill>
                <a:latin typeface="Darker Grotesque Medium"/>
                <a:ea typeface="Darker Grotesque Medium"/>
                <a:cs typeface="Darker Grotesque Medium"/>
                <a:sym typeface="Darker Grotesque Medium"/>
              </a:rPr>
              <a:t>aurorasolar.com</a:t>
            </a:r>
            <a:endParaRPr sz="1000">
              <a:solidFill>
                <a:schemeClr val="dk1"/>
              </a:solidFill>
              <a:latin typeface="Darker Grotesque Medium"/>
              <a:ea typeface="Darker Grotesque Medium"/>
              <a:cs typeface="Darker Grotesque Medium"/>
              <a:sym typeface="Darker Grotesque Medium"/>
            </a:endParaRPr>
          </a:p>
        </p:txBody>
      </p:sp>
      <p:pic>
        <p:nvPicPr>
          <p:cNvPr id="78" name="Google Shape;78;p16"/>
          <p:cNvPicPr preferRelativeResize="0"/>
          <p:nvPr/>
        </p:nvPicPr>
        <p:blipFill>
          <a:blip r:embed="rId4">
            <a:alphaModFix/>
          </a:blip>
          <a:stretch>
            <a:fillRect/>
          </a:stretch>
        </p:blipFill>
        <p:spPr>
          <a:xfrm>
            <a:off x="409350" y="409350"/>
            <a:ext cx="267201" cy="26720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4 Title slide">
  <p:cSld name="TITLE_1_1_1">
    <p:bg>
      <p:bgPr>
        <a:solidFill>
          <a:schemeClr val="dk1"/>
        </a:solidFill>
        <a:effectLst/>
      </p:bgPr>
    </p:bg>
    <p:spTree>
      <p:nvGrpSpPr>
        <p:cNvPr id="1" name="Shape 79"/>
        <p:cNvGrpSpPr/>
        <p:nvPr/>
      </p:nvGrpSpPr>
      <p:grpSpPr>
        <a:xfrm>
          <a:off x="0" y="0"/>
          <a:ext cx="0" cy="0"/>
          <a:chOff x="0" y="0"/>
          <a:chExt cx="0" cy="0"/>
        </a:xfrm>
      </p:grpSpPr>
      <p:pic>
        <p:nvPicPr>
          <p:cNvPr id="80" name="Google Shape;80;p17"/>
          <p:cNvPicPr preferRelativeResize="0"/>
          <p:nvPr/>
        </p:nvPicPr>
        <p:blipFill rotWithShape="1">
          <a:blip r:embed="rId2">
            <a:alphaModFix/>
          </a:blip>
          <a:srcRect l="27575" t="26335" r="50000"/>
          <a:stretch/>
        </p:blipFill>
        <p:spPr>
          <a:xfrm>
            <a:off x="5342929" y="1354450"/>
            <a:ext cx="2050574" cy="3789050"/>
          </a:xfrm>
          <a:prstGeom prst="rect">
            <a:avLst/>
          </a:prstGeom>
          <a:noFill/>
          <a:ln>
            <a:noFill/>
          </a:ln>
        </p:spPr>
      </p:pic>
      <p:sp>
        <p:nvSpPr>
          <p:cNvPr id="81" name="Google Shape;81;p17"/>
          <p:cNvSpPr>
            <a:spLocks noGrp="1"/>
          </p:cNvSpPr>
          <p:nvPr>
            <p:ph type="pic" idx="2"/>
          </p:nvPr>
        </p:nvSpPr>
        <p:spPr>
          <a:xfrm>
            <a:off x="6046925" y="409350"/>
            <a:ext cx="2687700" cy="4048500"/>
          </a:xfrm>
          <a:prstGeom prst="rect">
            <a:avLst/>
          </a:prstGeom>
          <a:noFill/>
          <a:ln>
            <a:noFill/>
          </a:ln>
        </p:spPr>
      </p:sp>
      <p:sp>
        <p:nvSpPr>
          <p:cNvPr id="82" name="Google Shape;82;p17"/>
          <p:cNvSpPr txBox="1">
            <a:spLocks noGrp="1"/>
          </p:cNvSpPr>
          <p:nvPr>
            <p:ph type="ctrTitle"/>
          </p:nvPr>
        </p:nvSpPr>
        <p:spPr>
          <a:xfrm>
            <a:off x="409350" y="761675"/>
            <a:ext cx="3350400" cy="3149700"/>
          </a:xfrm>
          <a:prstGeom prst="rect">
            <a:avLst/>
          </a:prstGeom>
        </p:spPr>
        <p:txBody>
          <a:bodyPr spcFirstLastPara="1" wrap="square" lIns="0" tIns="0" rIns="0" bIns="0" anchor="b" anchorCtr="0">
            <a:noAutofit/>
          </a:bodyPr>
          <a:lstStyle>
            <a:lvl1pPr lvl="0">
              <a:lnSpc>
                <a:spcPct val="65000"/>
              </a:lnSpc>
              <a:spcBef>
                <a:spcPts val="0"/>
              </a:spcBef>
              <a:spcAft>
                <a:spcPts val="0"/>
              </a:spcAft>
              <a:buClr>
                <a:schemeClr val="lt1"/>
              </a:buClr>
              <a:buSzPts val="5050"/>
              <a:buNone/>
              <a:defRPr>
                <a:solidFill>
                  <a:schemeClr val="lt1"/>
                </a:solidFill>
              </a:defRPr>
            </a:lvl1pPr>
            <a:lvl2pPr lvl="1" algn="ctr">
              <a:lnSpc>
                <a:spcPct val="70000"/>
              </a:lnSpc>
              <a:spcBef>
                <a:spcPts val="0"/>
              </a:spcBef>
              <a:spcAft>
                <a:spcPts val="0"/>
              </a:spcAft>
              <a:buClr>
                <a:schemeClr val="lt1"/>
              </a:buClr>
              <a:buSzPts val="5200"/>
              <a:buNone/>
              <a:defRPr sz="5200">
                <a:solidFill>
                  <a:schemeClr val="lt1"/>
                </a:solidFill>
              </a:defRPr>
            </a:lvl2pPr>
            <a:lvl3pPr lvl="2" algn="ctr">
              <a:lnSpc>
                <a:spcPct val="70000"/>
              </a:lnSpc>
              <a:spcBef>
                <a:spcPts val="0"/>
              </a:spcBef>
              <a:spcAft>
                <a:spcPts val="0"/>
              </a:spcAft>
              <a:buClr>
                <a:schemeClr val="lt1"/>
              </a:buClr>
              <a:buSzPts val="5200"/>
              <a:buNone/>
              <a:defRPr sz="5200">
                <a:solidFill>
                  <a:schemeClr val="lt1"/>
                </a:solidFill>
              </a:defRPr>
            </a:lvl3pPr>
            <a:lvl4pPr lvl="3" algn="ctr">
              <a:lnSpc>
                <a:spcPct val="70000"/>
              </a:lnSpc>
              <a:spcBef>
                <a:spcPts val="0"/>
              </a:spcBef>
              <a:spcAft>
                <a:spcPts val="0"/>
              </a:spcAft>
              <a:buClr>
                <a:schemeClr val="lt1"/>
              </a:buClr>
              <a:buSzPts val="5200"/>
              <a:buNone/>
              <a:defRPr sz="5200">
                <a:solidFill>
                  <a:schemeClr val="lt1"/>
                </a:solidFill>
              </a:defRPr>
            </a:lvl4pPr>
            <a:lvl5pPr lvl="4" algn="ctr">
              <a:lnSpc>
                <a:spcPct val="70000"/>
              </a:lnSpc>
              <a:spcBef>
                <a:spcPts val="0"/>
              </a:spcBef>
              <a:spcAft>
                <a:spcPts val="0"/>
              </a:spcAft>
              <a:buClr>
                <a:schemeClr val="lt1"/>
              </a:buClr>
              <a:buSzPts val="5200"/>
              <a:buNone/>
              <a:defRPr sz="5200">
                <a:solidFill>
                  <a:schemeClr val="lt1"/>
                </a:solidFill>
              </a:defRPr>
            </a:lvl5pPr>
            <a:lvl6pPr lvl="5" algn="ctr">
              <a:lnSpc>
                <a:spcPct val="70000"/>
              </a:lnSpc>
              <a:spcBef>
                <a:spcPts val="0"/>
              </a:spcBef>
              <a:spcAft>
                <a:spcPts val="0"/>
              </a:spcAft>
              <a:buClr>
                <a:schemeClr val="lt1"/>
              </a:buClr>
              <a:buSzPts val="5200"/>
              <a:buNone/>
              <a:defRPr sz="5200">
                <a:solidFill>
                  <a:schemeClr val="lt1"/>
                </a:solidFill>
              </a:defRPr>
            </a:lvl6pPr>
            <a:lvl7pPr lvl="6" algn="ctr">
              <a:lnSpc>
                <a:spcPct val="70000"/>
              </a:lnSpc>
              <a:spcBef>
                <a:spcPts val="0"/>
              </a:spcBef>
              <a:spcAft>
                <a:spcPts val="0"/>
              </a:spcAft>
              <a:buClr>
                <a:schemeClr val="lt1"/>
              </a:buClr>
              <a:buSzPts val="5200"/>
              <a:buNone/>
              <a:defRPr sz="5200">
                <a:solidFill>
                  <a:schemeClr val="lt1"/>
                </a:solidFill>
              </a:defRPr>
            </a:lvl7pPr>
            <a:lvl8pPr lvl="7" algn="ctr">
              <a:lnSpc>
                <a:spcPct val="70000"/>
              </a:lnSpc>
              <a:spcBef>
                <a:spcPts val="0"/>
              </a:spcBef>
              <a:spcAft>
                <a:spcPts val="0"/>
              </a:spcAft>
              <a:buClr>
                <a:schemeClr val="lt1"/>
              </a:buClr>
              <a:buSzPts val="5200"/>
              <a:buNone/>
              <a:defRPr sz="5200">
                <a:solidFill>
                  <a:schemeClr val="lt1"/>
                </a:solidFill>
              </a:defRPr>
            </a:lvl8pPr>
            <a:lvl9pPr lvl="8" algn="ctr">
              <a:lnSpc>
                <a:spcPct val="70000"/>
              </a:lnSpc>
              <a:spcBef>
                <a:spcPts val="0"/>
              </a:spcBef>
              <a:spcAft>
                <a:spcPts val="0"/>
              </a:spcAft>
              <a:buClr>
                <a:schemeClr val="lt1"/>
              </a:buClr>
              <a:buSzPts val="5200"/>
              <a:buNone/>
              <a:defRPr sz="5200">
                <a:solidFill>
                  <a:schemeClr val="lt1"/>
                </a:solidFill>
              </a:defRPr>
            </a:lvl9pPr>
          </a:lstStyle>
          <a:p>
            <a:endParaRPr/>
          </a:p>
        </p:txBody>
      </p:sp>
      <p:sp>
        <p:nvSpPr>
          <p:cNvPr id="83" name="Google Shape;83;p17"/>
          <p:cNvSpPr txBox="1"/>
          <p:nvPr/>
        </p:nvSpPr>
        <p:spPr>
          <a:xfrm>
            <a:off x="3225200" y="4505925"/>
            <a:ext cx="1279800" cy="2298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1000">
                <a:solidFill>
                  <a:schemeClr val="lt1"/>
                </a:solidFill>
                <a:latin typeface="Darker Grotesque Medium"/>
                <a:ea typeface="Darker Grotesque Medium"/>
                <a:cs typeface="Darker Grotesque Medium"/>
                <a:sym typeface="Darker Grotesque Medium"/>
              </a:rPr>
              <a:t>Confidential</a:t>
            </a:r>
            <a:endParaRPr sz="1000">
              <a:solidFill>
                <a:schemeClr val="lt1"/>
              </a:solidFill>
              <a:latin typeface="Darker Grotesque Medium"/>
              <a:ea typeface="Darker Grotesque Medium"/>
              <a:cs typeface="Darker Grotesque Medium"/>
              <a:sym typeface="Darker Grotesque Medium"/>
            </a:endParaRPr>
          </a:p>
        </p:txBody>
      </p:sp>
      <p:sp>
        <p:nvSpPr>
          <p:cNvPr id="84" name="Google Shape;84;p17"/>
          <p:cNvSpPr txBox="1"/>
          <p:nvPr/>
        </p:nvSpPr>
        <p:spPr>
          <a:xfrm>
            <a:off x="1818725" y="4504350"/>
            <a:ext cx="1279800" cy="2298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1000">
                <a:solidFill>
                  <a:schemeClr val="lt1"/>
                </a:solidFill>
                <a:latin typeface="Darker Grotesque Medium"/>
                <a:ea typeface="Darker Grotesque Medium"/>
                <a:cs typeface="Darker Grotesque Medium"/>
                <a:sym typeface="Darker Grotesque Medium"/>
              </a:rPr>
              <a:t>aurorasolar.com</a:t>
            </a:r>
            <a:endParaRPr sz="1000">
              <a:solidFill>
                <a:schemeClr val="lt1"/>
              </a:solidFill>
              <a:latin typeface="Darker Grotesque Medium"/>
              <a:ea typeface="Darker Grotesque Medium"/>
              <a:cs typeface="Darker Grotesque Medium"/>
              <a:sym typeface="Darker Grotesque Medium"/>
            </a:endParaRPr>
          </a:p>
        </p:txBody>
      </p:sp>
      <p:sp>
        <p:nvSpPr>
          <p:cNvPr id="85" name="Google Shape;85;p17"/>
          <p:cNvSpPr txBox="1">
            <a:spLocks noGrp="1"/>
          </p:cNvSpPr>
          <p:nvPr>
            <p:ph type="subTitle" idx="1"/>
          </p:nvPr>
        </p:nvSpPr>
        <p:spPr>
          <a:xfrm>
            <a:off x="409350" y="4504450"/>
            <a:ext cx="1279800" cy="229800"/>
          </a:xfrm>
          <a:prstGeom prst="rect">
            <a:avLst/>
          </a:prstGeom>
        </p:spPr>
        <p:txBody>
          <a:bodyPr spcFirstLastPara="1" wrap="square" lIns="0" tIns="0" rIns="0" bIns="0" anchor="b" anchorCtr="0">
            <a:noAutofit/>
          </a:bodyPr>
          <a:lstStyle>
            <a:lvl1pPr lvl="0">
              <a:lnSpc>
                <a:spcPct val="70000"/>
              </a:lnSpc>
              <a:spcBef>
                <a:spcPts val="0"/>
              </a:spcBef>
              <a:spcAft>
                <a:spcPts val="0"/>
              </a:spcAft>
              <a:buClr>
                <a:schemeClr val="lt1"/>
              </a:buClr>
              <a:buSzPts val="1200"/>
              <a:buNone/>
              <a:defRPr>
                <a:solidFill>
                  <a:schemeClr val="lt1"/>
                </a:solidFill>
              </a:defRPr>
            </a:lvl1pPr>
            <a:lvl2pPr lvl="1">
              <a:lnSpc>
                <a:spcPct val="100000"/>
              </a:lnSpc>
              <a:spcBef>
                <a:spcPts val="0"/>
              </a:spcBef>
              <a:spcAft>
                <a:spcPts val="0"/>
              </a:spcAft>
              <a:buClr>
                <a:srgbClr val="710645"/>
              </a:buClr>
              <a:buSzPts val="1200"/>
              <a:buNone/>
              <a:defRPr>
                <a:solidFill>
                  <a:srgbClr val="710645"/>
                </a:solidFill>
              </a:defRPr>
            </a:lvl2pPr>
            <a:lvl3pPr lvl="2">
              <a:lnSpc>
                <a:spcPct val="100000"/>
              </a:lnSpc>
              <a:spcBef>
                <a:spcPts val="0"/>
              </a:spcBef>
              <a:spcAft>
                <a:spcPts val="0"/>
              </a:spcAft>
              <a:buClr>
                <a:srgbClr val="710645"/>
              </a:buClr>
              <a:buSzPts val="1200"/>
              <a:buNone/>
              <a:defRPr>
                <a:solidFill>
                  <a:srgbClr val="710645"/>
                </a:solidFill>
              </a:defRPr>
            </a:lvl3pPr>
            <a:lvl4pPr lvl="3">
              <a:lnSpc>
                <a:spcPct val="100000"/>
              </a:lnSpc>
              <a:spcBef>
                <a:spcPts val="0"/>
              </a:spcBef>
              <a:spcAft>
                <a:spcPts val="0"/>
              </a:spcAft>
              <a:buClr>
                <a:srgbClr val="710645"/>
              </a:buClr>
              <a:buSzPts val="1200"/>
              <a:buNone/>
              <a:defRPr>
                <a:solidFill>
                  <a:srgbClr val="710645"/>
                </a:solidFill>
              </a:defRPr>
            </a:lvl4pPr>
            <a:lvl5pPr lvl="4">
              <a:lnSpc>
                <a:spcPct val="100000"/>
              </a:lnSpc>
              <a:spcBef>
                <a:spcPts val="0"/>
              </a:spcBef>
              <a:spcAft>
                <a:spcPts val="0"/>
              </a:spcAft>
              <a:buClr>
                <a:srgbClr val="710645"/>
              </a:buClr>
              <a:buSzPts val="1200"/>
              <a:buNone/>
              <a:defRPr>
                <a:solidFill>
                  <a:srgbClr val="710645"/>
                </a:solidFill>
              </a:defRPr>
            </a:lvl5pPr>
            <a:lvl6pPr lvl="5">
              <a:lnSpc>
                <a:spcPct val="100000"/>
              </a:lnSpc>
              <a:spcBef>
                <a:spcPts val="0"/>
              </a:spcBef>
              <a:spcAft>
                <a:spcPts val="0"/>
              </a:spcAft>
              <a:buClr>
                <a:srgbClr val="710645"/>
              </a:buClr>
              <a:buSzPts val="1200"/>
              <a:buNone/>
              <a:defRPr>
                <a:solidFill>
                  <a:srgbClr val="710645"/>
                </a:solidFill>
              </a:defRPr>
            </a:lvl6pPr>
            <a:lvl7pPr lvl="6">
              <a:lnSpc>
                <a:spcPct val="100000"/>
              </a:lnSpc>
              <a:spcBef>
                <a:spcPts val="0"/>
              </a:spcBef>
              <a:spcAft>
                <a:spcPts val="0"/>
              </a:spcAft>
              <a:buClr>
                <a:srgbClr val="710645"/>
              </a:buClr>
              <a:buSzPts val="1200"/>
              <a:buNone/>
              <a:defRPr>
                <a:solidFill>
                  <a:srgbClr val="710645"/>
                </a:solidFill>
              </a:defRPr>
            </a:lvl7pPr>
            <a:lvl8pPr lvl="7">
              <a:lnSpc>
                <a:spcPct val="100000"/>
              </a:lnSpc>
              <a:spcBef>
                <a:spcPts val="0"/>
              </a:spcBef>
              <a:spcAft>
                <a:spcPts val="0"/>
              </a:spcAft>
              <a:buClr>
                <a:srgbClr val="710645"/>
              </a:buClr>
              <a:buSzPts val="1200"/>
              <a:buNone/>
              <a:defRPr>
                <a:solidFill>
                  <a:srgbClr val="710645"/>
                </a:solidFill>
              </a:defRPr>
            </a:lvl8pPr>
            <a:lvl9pPr lvl="8">
              <a:lnSpc>
                <a:spcPct val="100000"/>
              </a:lnSpc>
              <a:spcBef>
                <a:spcPts val="0"/>
              </a:spcBef>
              <a:spcAft>
                <a:spcPts val="0"/>
              </a:spcAft>
              <a:buClr>
                <a:srgbClr val="710645"/>
              </a:buClr>
              <a:buSzPts val="1200"/>
              <a:buNone/>
              <a:defRPr>
                <a:solidFill>
                  <a:srgbClr val="710645"/>
                </a:solidFill>
              </a:defRPr>
            </a:lvl9pPr>
          </a:lstStyle>
          <a:p>
            <a:endParaRPr/>
          </a:p>
        </p:txBody>
      </p:sp>
      <p:pic>
        <p:nvPicPr>
          <p:cNvPr id="86" name="Google Shape;86;p17"/>
          <p:cNvPicPr preferRelativeResize="0"/>
          <p:nvPr/>
        </p:nvPicPr>
        <p:blipFill>
          <a:blip r:embed="rId3">
            <a:alphaModFix/>
          </a:blip>
          <a:stretch>
            <a:fillRect/>
          </a:stretch>
        </p:blipFill>
        <p:spPr>
          <a:xfrm>
            <a:off x="409350" y="409350"/>
            <a:ext cx="267200" cy="267200"/>
          </a:xfrm>
          <a:prstGeom prst="rect">
            <a:avLst/>
          </a:prstGeom>
          <a:noFill/>
          <a:ln>
            <a:noFill/>
          </a:ln>
        </p:spPr>
      </p:pic>
      <p:pic>
        <p:nvPicPr>
          <p:cNvPr id="87" name="Google Shape;87;p17"/>
          <p:cNvPicPr preferRelativeResize="0"/>
          <p:nvPr/>
        </p:nvPicPr>
        <p:blipFill>
          <a:blip r:embed="rId4">
            <a:alphaModFix/>
          </a:blip>
          <a:stretch>
            <a:fillRect/>
          </a:stretch>
        </p:blipFill>
        <p:spPr>
          <a:xfrm>
            <a:off x="8158875" y="4627500"/>
            <a:ext cx="575776" cy="10663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6 Title slide">
  <p:cSld name="TITLE_1_1_1_1_1">
    <p:bg>
      <p:bgPr>
        <a:solidFill>
          <a:schemeClr val="dk1"/>
        </a:solidFill>
        <a:effectLst/>
      </p:bgPr>
    </p:bg>
    <p:spTree>
      <p:nvGrpSpPr>
        <p:cNvPr id="1" name="Shape 88"/>
        <p:cNvGrpSpPr/>
        <p:nvPr/>
      </p:nvGrpSpPr>
      <p:grpSpPr>
        <a:xfrm>
          <a:off x="0" y="0"/>
          <a:ext cx="0" cy="0"/>
          <a:chOff x="0" y="0"/>
          <a:chExt cx="0" cy="0"/>
        </a:xfrm>
      </p:grpSpPr>
      <p:pic>
        <p:nvPicPr>
          <p:cNvPr id="89" name="Google Shape;89;p18"/>
          <p:cNvPicPr preferRelativeResize="0"/>
          <p:nvPr/>
        </p:nvPicPr>
        <p:blipFill rotWithShape="1">
          <a:blip r:embed="rId2">
            <a:alphaModFix/>
          </a:blip>
          <a:srcRect l="2" t="26335" r="91397"/>
          <a:stretch/>
        </p:blipFill>
        <p:spPr>
          <a:xfrm>
            <a:off x="2" y="1354450"/>
            <a:ext cx="786451" cy="3789050"/>
          </a:xfrm>
          <a:prstGeom prst="rect">
            <a:avLst/>
          </a:prstGeom>
          <a:noFill/>
          <a:ln>
            <a:noFill/>
          </a:ln>
        </p:spPr>
      </p:pic>
      <p:sp>
        <p:nvSpPr>
          <p:cNvPr id="90" name="Google Shape;90;p18"/>
          <p:cNvSpPr/>
          <p:nvPr/>
        </p:nvSpPr>
        <p:spPr>
          <a:xfrm>
            <a:off x="4572000" y="0"/>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8"/>
          <p:cNvSpPr>
            <a:spLocks noGrp="1"/>
          </p:cNvSpPr>
          <p:nvPr>
            <p:ph type="pic" idx="2"/>
          </p:nvPr>
        </p:nvSpPr>
        <p:spPr>
          <a:xfrm>
            <a:off x="6750925" y="3052950"/>
            <a:ext cx="2395200" cy="2091000"/>
          </a:xfrm>
          <a:prstGeom prst="rect">
            <a:avLst/>
          </a:prstGeom>
          <a:noFill/>
          <a:ln>
            <a:noFill/>
          </a:ln>
        </p:spPr>
      </p:sp>
      <p:sp>
        <p:nvSpPr>
          <p:cNvPr id="92" name="Google Shape;92;p18"/>
          <p:cNvSpPr>
            <a:spLocks noGrp="1"/>
          </p:cNvSpPr>
          <p:nvPr>
            <p:ph type="pic" idx="3"/>
          </p:nvPr>
        </p:nvSpPr>
        <p:spPr>
          <a:xfrm>
            <a:off x="4572000" y="0"/>
            <a:ext cx="2178900" cy="3047400"/>
          </a:xfrm>
          <a:prstGeom prst="rect">
            <a:avLst/>
          </a:prstGeom>
          <a:noFill/>
          <a:ln>
            <a:noFill/>
          </a:ln>
        </p:spPr>
      </p:sp>
      <p:sp>
        <p:nvSpPr>
          <p:cNvPr id="93" name="Google Shape;93;p18"/>
          <p:cNvSpPr txBox="1">
            <a:spLocks noGrp="1"/>
          </p:cNvSpPr>
          <p:nvPr>
            <p:ph type="ctrTitle"/>
          </p:nvPr>
        </p:nvSpPr>
        <p:spPr>
          <a:xfrm>
            <a:off x="409350" y="1047275"/>
            <a:ext cx="3391800" cy="3457200"/>
          </a:xfrm>
          <a:prstGeom prst="rect">
            <a:avLst/>
          </a:prstGeom>
        </p:spPr>
        <p:txBody>
          <a:bodyPr spcFirstLastPara="1" wrap="square" lIns="0" tIns="0" rIns="0" bIns="0" anchor="t" anchorCtr="0">
            <a:noAutofit/>
          </a:bodyPr>
          <a:lstStyle>
            <a:lvl1pPr lvl="0">
              <a:lnSpc>
                <a:spcPct val="65000"/>
              </a:lnSpc>
              <a:spcBef>
                <a:spcPts val="0"/>
              </a:spcBef>
              <a:spcAft>
                <a:spcPts val="0"/>
              </a:spcAft>
              <a:buClr>
                <a:schemeClr val="lt1"/>
              </a:buClr>
              <a:buSzPts val="5050"/>
              <a:buNone/>
              <a:defRPr>
                <a:solidFill>
                  <a:schemeClr val="lt1"/>
                </a:solidFill>
              </a:defRPr>
            </a:lvl1pPr>
            <a:lvl2pPr lvl="1" algn="ctr">
              <a:lnSpc>
                <a:spcPct val="70000"/>
              </a:lnSpc>
              <a:spcBef>
                <a:spcPts val="0"/>
              </a:spcBef>
              <a:spcAft>
                <a:spcPts val="0"/>
              </a:spcAft>
              <a:buClr>
                <a:schemeClr val="lt1"/>
              </a:buClr>
              <a:buSzPts val="5200"/>
              <a:buNone/>
              <a:defRPr sz="5200">
                <a:solidFill>
                  <a:schemeClr val="lt1"/>
                </a:solidFill>
              </a:defRPr>
            </a:lvl2pPr>
            <a:lvl3pPr lvl="2" algn="ctr">
              <a:lnSpc>
                <a:spcPct val="70000"/>
              </a:lnSpc>
              <a:spcBef>
                <a:spcPts val="0"/>
              </a:spcBef>
              <a:spcAft>
                <a:spcPts val="0"/>
              </a:spcAft>
              <a:buClr>
                <a:schemeClr val="lt1"/>
              </a:buClr>
              <a:buSzPts val="5200"/>
              <a:buNone/>
              <a:defRPr sz="5200">
                <a:solidFill>
                  <a:schemeClr val="lt1"/>
                </a:solidFill>
              </a:defRPr>
            </a:lvl3pPr>
            <a:lvl4pPr lvl="3" algn="ctr">
              <a:lnSpc>
                <a:spcPct val="70000"/>
              </a:lnSpc>
              <a:spcBef>
                <a:spcPts val="0"/>
              </a:spcBef>
              <a:spcAft>
                <a:spcPts val="0"/>
              </a:spcAft>
              <a:buClr>
                <a:schemeClr val="lt1"/>
              </a:buClr>
              <a:buSzPts val="5200"/>
              <a:buNone/>
              <a:defRPr sz="5200">
                <a:solidFill>
                  <a:schemeClr val="lt1"/>
                </a:solidFill>
              </a:defRPr>
            </a:lvl4pPr>
            <a:lvl5pPr lvl="4" algn="ctr">
              <a:lnSpc>
                <a:spcPct val="70000"/>
              </a:lnSpc>
              <a:spcBef>
                <a:spcPts val="0"/>
              </a:spcBef>
              <a:spcAft>
                <a:spcPts val="0"/>
              </a:spcAft>
              <a:buClr>
                <a:schemeClr val="lt1"/>
              </a:buClr>
              <a:buSzPts val="5200"/>
              <a:buNone/>
              <a:defRPr sz="5200">
                <a:solidFill>
                  <a:schemeClr val="lt1"/>
                </a:solidFill>
              </a:defRPr>
            </a:lvl5pPr>
            <a:lvl6pPr lvl="5" algn="ctr">
              <a:lnSpc>
                <a:spcPct val="70000"/>
              </a:lnSpc>
              <a:spcBef>
                <a:spcPts val="0"/>
              </a:spcBef>
              <a:spcAft>
                <a:spcPts val="0"/>
              </a:spcAft>
              <a:buClr>
                <a:schemeClr val="lt1"/>
              </a:buClr>
              <a:buSzPts val="5200"/>
              <a:buNone/>
              <a:defRPr sz="5200">
                <a:solidFill>
                  <a:schemeClr val="lt1"/>
                </a:solidFill>
              </a:defRPr>
            </a:lvl6pPr>
            <a:lvl7pPr lvl="6" algn="ctr">
              <a:lnSpc>
                <a:spcPct val="70000"/>
              </a:lnSpc>
              <a:spcBef>
                <a:spcPts val="0"/>
              </a:spcBef>
              <a:spcAft>
                <a:spcPts val="0"/>
              </a:spcAft>
              <a:buClr>
                <a:schemeClr val="lt1"/>
              </a:buClr>
              <a:buSzPts val="5200"/>
              <a:buNone/>
              <a:defRPr sz="5200">
                <a:solidFill>
                  <a:schemeClr val="lt1"/>
                </a:solidFill>
              </a:defRPr>
            </a:lvl7pPr>
            <a:lvl8pPr lvl="7" algn="ctr">
              <a:lnSpc>
                <a:spcPct val="70000"/>
              </a:lnSpc>
              <a:spcBef>
                <a:spcPts val="0"/>
              </a:spcBef>
              <a:spcAft>
                <a:spcPts val="0"/>
              </a:spcAft>
              <a:buClr>
                <a:schemeClr val="lt1"/>
              </a:buClr>
              <a:buSzPts val="5200"/>
              <a:buNone/>
              <a:defRPr sz="5200">
                <a:solidFill>
                  <a:schemeClr val="lt1"/>
                </a:solidFill>
              </a:defRPr>
            </a:lvl8pPr>
            <a:lvl9pPr lvl="8" algn="ctr">
              <a:lnSpc>
                <a:spcPct val="70000"/>
              </a:lnSpc>
              <a:spcBef>
                <a:spcPts val="0"/>
              </a:spcBef>
              <a:spcAft>
                <a:spcPts val="0"/>
              </a:spcAft>
              <a:buClr>
                <a:schemeClr val="lt1"/>
              </a:buClr>
              <a:buSzPts val="5200"/>
              <a:buNone/>
              <a:defRPr sz="5200">
                <a:solidFill>
                  <a:schemeClr val="lt1"/>
                </a:solidFill>
              </a:defRPr>
            </a:lvl9pPr>
          </a:lstStyle>
          <a:p>
            <a:endParaRPr/>
          </a:p>
        </p:txBody>
      </p:sp>
      <p:sp>
        <p:nvSpPr>
          <p:cNvPr id="94" name="Google Shape;94;p18"/>
          <p:cNvSpPr txBox="1">
            <a:spLocks noGrp="1"/>
          </p:cNvSpPr>
          <p:nvPr>
            <p:ph type="subTitle" idx="1"/>
          </p:nvPr>
        </p:nvSpPr>
        <p:spPr>
          <a:xfrm>
            <a:off x="409350" y="4488150"/>
            <a:ext cx="1279800" cy="246000"/>
          </a:xfrm>
          <a:prstGeom prst="rect">
            <a:avLst/>
          </a:prstGeom>
        </p:spPr>
        <p:txBody>
          <a:bodyPr spcFirstLastPara="1" wrap="square" lIns="0" tIns="0" rIns="0" bIns="0" anchor="b" anchorCtr="0">
            <a:normAutofit/>
          </a:bodyPr>
          <a:lstStyle>
            <a:lvl1pPr lvl="0">
              <a:lnSpc>
                <a:spcPct val="70000"/>
              </a:lnSpc>
              <a:spcBef>
                <a:spcPts val="0"/>
              </a:spcBef>
              <a:spcAft>
                <a:spcPts val="0"/>
              </a:spcAft>
              <a:buClr>
                <a:schemeClr val="lt1"/>
              </a:buClr>
              <a:buSzPts val="1200"/>
              <a:buNone/>
              <a:defRPr>
                <a:solidFill>
                  <a:schemeClr val="lt1"/>
                </a:solidFill>
              </a:defRPr>
            </a:lvl1pPr>
            <a:lvl2pPr lvl="1">
              <a:lnSpc>
                <a:spcPct val="100000"/>
              </a:lnSpc>
              <a:spcBef>
                <a:spcPts val="0"/>
              </a:spcBef>
              <a:spcAft>
                <a:spcPts val="0"/>
              </a:spcAft>
              <a:buClr>
                <a:schemeClr val="lt1"/>
              </a:buClr>
              <a:buSzPts val="1200"/>
              <a:buNone/>
              <a:defRPr>
                <a:solidFill>
                  <a:schemeClr val="lt1"/>
                </a:solidFill>
              </a:defRPr>
            </a:lvl2pPr>
            <a:lvl3pPr lvl="2">
              <a:lnSpc>
                <a:spcPct val="100000"/>
              </a:lnSpc>
              <a:spcBef>
                <a:spcPts val="0"/>
              </a:spcBef>
              <a:spcAft>
                <a:spcPts val="0"/>
              </a:spcAft>
              <a:buClr>
                <a:schemeClr val="lt1"/>
              </a:buClr>
              <a:buSzPts val="1200"/>
              <a:buNone/>
              <a:defRPr>
                <a:solidFill>
                  <a:schemeClr val="lt1"/>
                </a:solidFill>
              </a:defRPr>
            </a:lvl3pPr>
            <a:lvl4pPr lvl="3">
              <a:lnSpc>
                <a:spcPct val="100000"/>
              </a:lnSpc>
              <a:spcBef>
                <a:spcPts val="0"/>
              </a:spcBef>
              <a:spcAft>
                <a:spcPts val="0"/>
              </a:spcAft>
              <a:buClr>
                <a:schemeClr val="lt1"/>
              </a:buClr>
              <a:buSzPts val="1200"/>
              <a:buNone/>
              <a:defRPr>
                <a:solidFill>
                  <a:schemeClr val="lt1"/>
                </a:solidFill>
              </a:defRPr>
            </a:lvl4pPr>
            <a:lvl5pPr lvl="4">
              <a:lnSpc>
                <a:spcPct val="100000"/>
              </a:lnSpc>
              <a:spcBef>
                <a:spcPts val="0"/>
              </a:spcBef>
              <a:spcAft>
                <a:spcPts val="0"/>
              </a:spcAft>
              <a:buClr>
                <a:schemeClr val="lt1"/>
              </a:buClr>
              <a:buSzPts val="1200"/>
              <a:buNone/>
              <a:defRPr>
                <a:solidFill>
                  <a:schemeClr val="lt1"/>
                </a:solidFill>
              </a:defRPr>
            </a:lvl5pPr>
            <a:lvl6pPr lvl="5">
              <a:lnSpc>
                <a:spcPct val="100000"/>
              </a:lnSpc>
              <a:spcBef>
                <a:spcPts val="0"/>
              </a:spcBef>
              <a:spcAft>
                <a:spcPts val="0"/>
              </a:spcAft>
              <a:buClr>
                <a:schemeClr val="lt1"/>
              </a:buClr>
              <a:buSzPts val="1200"/>
              <a:buNone/>
              <a:defRPr>
                <a:solidFill>
                  <a:schemeClr val="lt1"/>
                </a:solidFill>
              </a:defRPr>
            </a:lvl6pPr>
            <a:lvl7pPr lvl="6">
              <a:lnSpc>
                <a:spcPct val="100000"/>
              </a:lnSpc>
              <a:spcBef>
                <a:spcPts val="0"/>
              </a:spcBef>
              <a:spcAft>
                <a:spcPts val="0"/>
              </a:spcAft>
              <a:buClr>
                <a:schemeClr val="lt1"/>
              </a:buClr>
              <a:buSzPts val="1200"/>
              <a:buNone/>
              <a:defRPr>
                <a:solidFill>
                  <a:schemeClr val="lt1"/>
                </a:solidFill>
              </a:defRPr>
            </a:lvl7pPr>
            <a:lvl8pPr lvl="7">
              <a:lnSpc>
                <a:spcPct val="100000"/>
              </a:lnSpc>
              <a:spcBef>
                <a:spcPts val="0"/>
              </a:spcBef>
              <a:spcAft>
                <a:spcPts val="0"/>
              </a:spcAft>
              <a:buClr>
                <a:schemeClr val="lt1"/>
              </a:buClr>
              <a:buSzPts val="1200"/>
              <a:buNone/>
              <a:defRPr>
                <a:solidFill>
                  <a:schemeClr val="lt1"/>
                </a:solidFill>
              </a:defRPr>
            </a:lvl8pPr>
            <a:lvl9pPr lvl="8">
              <a:lnSpc>
                <a:spcPct val="100000"/>
              </a:lnSpc>
              <a:spcBef>
                <a:spcPts val="0"/>
              </a:spcBef>
              <a:spcAft>
                <a:spcPts val="0"/>
              </a:spcAft>
              <a:buClr>
                <a:schemeClr val="lt1"/>
              </a:buClr>
              <a:buSzPts val="1200"/>
              <a:buNone/>
              <a:defRPr>
                <a:solidFill>
                  <a:schemeClr val="lt1"/>
                </a:solidFill>
              </a:defRPr>
            </a:lvl9pPr>
          </a:lstStyle>
          <a:p>
            <a:endParaRPr/>
          </a:p>
        </p:txBody>
      </p:sp>
      <p:sp>
        <p:nvSpPr>
          <p:cNvPr id="95" name="Google Shape;95;p18"/>
          <p:cNvSpPr>
            <a:spLocks noGrp="1"/>
          </p:cNvSpPr>
          <p:nvPr>
            <p:ph type="pic" idx="4"/>
          </p:nvPr>
        </p:nvSpPr>
        <p:spPr>
          <a:xfrm>
            <a:off x="7019275" y="799050"/>
            <a:ext cx="1856400" cy="1449300"/>
          </a:xfrm>
          <a:prstGeom prst="rect">
            <a:avLst/>
          </a:prstGeom>
          <a:noFill/>
          <a:ln>
            <a:noFill/>
          </a:ln>
        </p:spPr>
      </p:sp>
      <p:sp>
        <p:nvSpPr>
          <p:cNvPr id="96" name="Google Shape;96;p18"/>
          <p:cNvSpPr/>
          <p:nvPr/>
        </p:nvSpPr>
        <p:spPr>
          <a:xfrm>
            <a:off x="4572000" y="3047400"/>
            <a:ext cx="2178900" cy="2091000"/>
          </a:xfrm>
          <a:prstGeom prst="rect">
            <a:avLst/>
          </a:prstGeom>
          <a:solidFill>
            <a:srgbClr val="C29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18"/>
          <p:cNvPicPr preferRelativeResize="0"/>
          <p:nvPr/>
        </p:nvPicPr>
        <p:blipFill rotWithShape="1">
          <a:blip r:embed="rId3">
            <a:alphaModFix/>
          </a:blip>
          <a:srcRect r="10"/>
          <a:stretch/>
        </p:blipFill>
        <p:spPr>
          <a:xfrm>
            <a:off x="5268225" y="4020075"/>
            <a:ext cx="786450" cy="145650"/>
          </a:xfrm>
          <a:prstGeom prst="rect">
            <a:avLst/>
          </a:prstGeom>
          <a:noFill/>
          <a:ln>
            <a:noFill/>
          </a:ln>
        </p:spPr>
      </p:pic>
      <p:pic>
        <p:nvPicPr>
          <p:cNvPr id="98" name="Google Shape;98;p18"/>
          <p:cNvPicPr preferRelativeResize="0"/>
          <p:nvPr/>
        </p:nvPicPr>
        <p:blipFill>
          <a:blip r:embed="rId4">
            <a:alphaModFix/>
          </a:blip>
          <a:stretch>
            <a:fillRect/>
          </a:stretch>
        </p:blipFill>
        <p:spPr>
          <a:xfrm>
            <a:off x="409350" y="409350"/>
            <a:ext cx="267200" cy="2672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0 Blank" type="blank">
  <p:cSld name="BLANK">
    <p:spTree>
      <p:nvGrpSpPr>
        <p:cNvPr id="1" name="Shape 99"/>
        <p:cNvGrpSpPr/>
        <p:nvPr/>
      </p:nvGrpSpPr>
      <p:grpSpPr>
        <a:xfrm>
          <a:off x="0" y="0"/>
          <a:ext cx="0" cy="0"/>
          <a:chOff x="0" y="0"/>
          <a:chExt cx="0" cy="0"/>
        </a:xfrm>
      </p:grpSpPr>
      <p:pic>
        <p:nvPicPr>
          <p:cNvPr id="100" name="Google Shape;100;p19"/>
          <p:cNvPicPr preferRelativeResize="0"/>
          <p:nvPr/>
        </p:nvPicPr>
        <p:blipFill rotWithShape="1">
          <a:blip r:embed="rId2">
            <a:alphaModFix/>
          </a:blip>
          <a:srcRect/>
          <a:stretch/>
        </p:blipFill>
        <p:spPr>
          <a:xfrm>
            <a:off x="409350" y="409350"/>
            <a:ext cx="267200" cy="267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1 Section title">
  <p:cSld name="CUSTOM">
    <p:spTree>
      <p:nvGrpSpPr>
        <p:cNvPr id="1" name="Shape 101"/>
        <p:cNvGrpSpPr/>
        <p:nvPr/>
      </p:nvGrpSpPr>
      <p:grpSpPr>
        <a:xfrm>
          <a:off x="0" y="0"/>
          <a:ext cx="0" cy="0"/>
          <a:chOff x="0" y="0"/>
          <a:chExt cx="0" cy="0"/>
        </a:xfrm>
      </p:grpSpPr>
      <p:sp>
        <p:nvSpPr>
          <p:cNvPr id="102" name="Google Shape;102;p20"/>
          <p:cNvSpPr/>
          <p:nvPr/>
        </p:nvSpPr>
        <p:spPr>
          <a:xfrm>
            <a:off x="0" y="0"/>
            <a:ext cx="4505100" cy="2571900"/>
          </a:xfrm>
          <a:prstGeom prst="rect">
            <a:avLst/>
          </a:pr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0"/>
          <p:cNvSpPr txBox="1">
            <a:spLocks noGrp="1"/>
          </p:cNvSpPr>
          <p:nvPr>
            <p:ph type="subTitle" idx="1"/>
          </p:nvPr>
        </p:nvSpPr>
        <p:spPr>
          <a:xfrm>
            <a:off x="590900" y="1047275"/>
            <a:ext cx="390300" cy="390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2250"/>
              <a:buNone/>
              <a:defRPr sz="2250">
                <a:solidFill>
                  <a:schemeClr val="lt1"/>
                </a:solidFill>
              </a:defRPr>
            </a:lvl1pPr>
            <a:lvl2pPr lvl="1">
              <a:spcBef>
                <a:spcPts val="0"/>
              </a:spcBef>
              <a:spcAft>
                <a:spcPts val="0"/>
              </a:spcAft>
              <a:buSzPts val="1200"/>
              <a:buNone/>
              <a:defRPr/>
            </a:lvl2pPr>
            <a:lvl3pPr lvl="2">
              <a:spcBef>
                <a:spcPts val="1000"/>
              </a:spcBef>
              <a:spcAft>
                <a:spcPts val="0"/>
              </a:spcAft>
              <a:buSzPts val="1200"/>
              <a:buNone/>
              <a:defRPr/>
            </a:lvl3pPr>
            <a:lvl4pPr lvl="3">
              <a:spcBef>
                <a:spcPts val="1000"/>
              </a:spcBef>
              <a:spcAft>
                <a:spcPts val="0"/>
              </a:spcAft>
              <a:buSzPts val="1200"/>
              <a:buNone/>
              <a:defRPr/>
            </a:lvl4pPr>
            <a:lvl5pPr lvl="4">
              <a:spcBef>
                <a:spcPts val="1000"/>
              </a:spcBef>
              <a:spcAft>
                <a:spcPts val="0"/>
              </a:spcAft>
              <a:buSzPts val="1200"/>
              <a:buNone/>
              <a:defRPr/>
            </a:lvl5pPr>
            <a:lvl6pPr lvl="5">
              <a:spcBef>
                <a:spcPts val="1000"/>
              </a:spcBef>
              <a:spcAft>
                <a:spcPts val="0"/>
              </a:spcAft>
              <a:buSzPts val="1200"/>
              <a:buNone/>
              <a:defRPr/>
            </a:lvl6pPr>
            <a:lvl7pPr lvl="6">
              <a:spcBef>
                <a:spcPts val="1000"/>
              </a:spcBef>
              <a:spcAft>
                <a:spcPts val="0"/>
              </a:spcAft>
              <a:buSzPts val="1200"/>
              <a:buNone/>
              <a:defRPr/>
            </a:lvl7pPr>
            <a:lvl8pPr lvl="7">
              <a:spcBef>
                <a:spcPts val="1000"/>
              </a:spcBef>
              <a:spcAft>
                <a:spcPts val="0"/>
              </a:spcAft>
              <a:buSzPts val="1200"/>
              <a:buNone/>
              <a:defRPr/>
            </a:lvl8pPr>
            <a:lvl9pPr lvl="8">
              <a:spcBef>
                <a:spcPts val="1000"/>
              </a:spcBef>
              <a:spcAft>
                <a:spcPts val="1000"/>
              </a:spcAft>
              <a:buSzPts val="1200"/>
              <a:buNone/>
              <a:defRPr/>
            </a:lvl9pPr>
          </a:lstStyle>
          <a:p>
            <a:endParaRPr/>
          </a:p>
        </p:txBody>
      </p:sp>
      <p:sp>
        <p:nvSpPr>
          <p:cNvPr id="104" name="Google Shape;104;p20"/>
          <p:cNvSpPr txBox="1">
            <a:spLocks noGrp="1"/>
          </p:cNvSpPr>
          <p:nvPr>
            <p:ph type="ctrTitle"/>
          </p:nvPr>
        </p:nvSpPr>
        <p:spPr>
          <a:xfrm>
            <a:off x="1113375" y="1113646"/>
            <a:ext cx="2688000" cy="1359000"/>
          </a:xfrm>
          <a:prstGeom prst="rect">
            <a:avLst/>
          </a:prstGeom>
        </p:spPr>
        <p:txBody>
          <a:bodyPr spcFirstLastPara="1" wrap="square" lIns="0" tIns="0" rIns="0" bIns="0" anchor="t" anchorCtr="0">
            <a:noAutofit/>
          </a:bodyPr>
          <a:lstStyle>
            <a:lvl1pPr lvl="0">
              <a:lnSpc>
                <a:spcPct val="65000"/>
              </a:lnSpc>
              <a:spcBef>
                <a:spcPts val="0"/>
              </a:spcBef>
              <a:spcAft>
                <a:spcPts val="0"/>
              </a:spcAft>
              <a:buSzPts val="3350"/>
              <a:buNone/>
              <a:defRPr sz="3350"/>
            </a:lvl1pPr>
            <a:lvl2pPr lvl="1" algn="ctr">
              <a:lnSpc>
                <a:spcPct val="70000"/>
              </a:lnSpc>
              <a:spcBef>
                <a:spcPts val="0"/>
              </a:spcBef>
              <a:spcAft>
                <a:spcPts val="0"/>
              </a:spcAft>
              <a:buSzPts val="5200"/>
              <a:buNone/>
              <a:defRPr sz="5200"/>
            </a:lvl2pPr>
            <a:lvl3pPr lvl="2" algn="ctr">
              <a:lnSpc>
                <a:spcPct val="70000"/>
              </a:lnSpc>
              <a:spcBef>
                <a:spcPts val="0"/>
              </a:spcBef>
              <a:spcAft>
                <a:spcPts val="0"/>
              </a:spcAft>
              <a:buSzPts val="5200"/>
              <a:buNone/>
              <a:defRPr sz="5200"/>
            </a:lvl3pPr>
            <a:lvl4pPr lvl="3" algn="ctr">
              <a:lnSpc>
                <a:spcPct val="70000"/>
              </a:lnSpc>
              <a:spcBef>
                <a:spcPts val="0"/>
              </a:spcBef>
              <a:spcAft>
                <a:spcPts val="0"/>
              </a:spcAft>
              <a:buSzPts val="5200"/>
              <a:buNone/>
              <a:defRPr sz="5200"/>
            </a:lvl4pPr>
            <a:lvl5pPr lvl="4" algn="ctr">
              <a:lnSpc>
                <a:spcPct val="70000"/>
              </a:lnSpc>
              <a:spcBef>
                <a:spcPts val="0"/>
              </a:spcBef>
              <a:spcAft>
                <a:spcPts val="0"/>
              </a:spcAft>
              <a:buSzPts val="5200"/>
              <a:buNone/>
              <a:defRPr sz="5200"/>
            </a:lvl5pPr>
            <a:lvl6pPr lvl="5" algn="ctr">
              <a:lnSpc>
                <a:spcPct val="70000"/>
              </a:lnSpc>
              <a:spcBef>
                <a:spcPts val="0"/>
              </a:spcBef>
              <a:spcAft>
                <a:spcPts val="0"/>
              </a:spcAft>
              <a:buSzPts val="5200"/>
              <a:buNone/>
              <a:defRPr sz="5200"/>
            </a:lvl6pPr>
            <a:lvl7pPr lvl="6" algn="ctr">
              <a:lnSpc>
                <a:spcPct val="70000"/>
              </a:lnSpc>
              <a:spcBef>
                <a:spcPts val="0"/>
              </a:spcBef>
              <a:spcAft>
                <a:spcPts val="0"/>
              </a:spcAft>
              <a:buSzPts val="5200"/>
              <a:buNone/>
              <a:defRPr sz="5200"/>
            </a:lvl7pPr>
            <a:lvl8pPr lvl="7" algn="ctr">
              <a:lnSpc>
                <a:spcPct val="70000"/>
              </a:lnSpc>
              <a:spcBef>
                <a:spcPts val="0"/>
              </a:spcBef>
              <a:spcAft>
                <a:spcPts val="0"/>
              </a:spcAft>
              <a:buSzPts val="5200"/>
              <a:buNone/>
              <a:defRPr sz="5200"/>
            </a:lvl8pPr>
            <a:lvl9pPr lvl="8" algn="ctr">
              <a:lnSpc>
                <a:spcPct val="70000"/>
              </a:lnSpc>
              <a:spcBef>
                <a:spcPts val="0"/>
              </a:spcBef>
              <a:spcAft>
                <a:spcPts val="0"/>
              </a:spcAft>
              <a:buSzPts val="5200"/>
              <a:buNone/>
              <a:defRPr sz="5200"/>
            </a:lvl9pPr>
          </a:lstStyle>
          <a:p>
            <a:endParaRPr/>
          </a:p>
        </p:txBody>
      </p:sp>
      <p:sp>
        <p:nvSpPr>
          <p:cNvPr id="105" name="Google Shape;105;p20"/>
          <p:cNvSpPr>
            <a:spLocks noGrp="1"/>
          </p:cNvSpPr>
          <p:nvPr>
            <p:ph type="pic" idx="2"/>
          </p:nvPr>
        </p:nvSpPr>
        <p:spPr>
          <a:xfrm>
            <a:off x="2524275" y="2571750"/>
            <a:ext cx="1980900" cy="2571900"/>
          </a:xfrm>
          <a:prstGeom prst="rect">
            <a:avLst/>
          </a:prstGeom>
          <a:noFill/>
          <a:ln>
            <a:noFill/>
          </a:ln>
        </p:spPr>
      </p:sp>
      <p:sp>
        <p:nvSpPr>
          <p:cNvPr id="106" name="Google Shape;106;p20"/>
          <p:cNvSpPr>
            <a:spLocks noGrp="1"/>
          </p:cNvSpPr>
          <p:nvPr>
            <p:ph type="pic" idx="3"/>
          </p:nvPr>
        </p:nvSpPr>
        <p:spPr>
          <a:xfrm>
            <a:off x="4505050" y="0"/>
            <a:ext cx="2245800" cy="2571900"/>
          </a:xfrm>
          <a:prstGeom prst="rect">
            <a:avLst/>
          </a:prstGeom>
          <a:noFill/>
          <a:ln>
            <a:noFill/>
          </a:ln>
        </p:spPr>
      </p:sp>
      <p:sp>
        <p:nvSpPr>
          <p:cNvPr id="107" name="Google Shape;107;p20"/>
          <p:cNvSpPr/>
          <p:nvPr/>
        </p:nvSpPr>
        <p:spPr>
          <a:xfrm>
            <a:off x="4505175" y="2575100"/>
            <a:ext cx="2245800" cy="2571900"/>
          </a:xfrm>
          <a:prstGeom prst="rect">
            <a:avLst/>
          </a:prstGeom>
          <a:solidFill>
            <a:srgbClr val="FEC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 name="Google Shape;108;p20"/>
          <p:cNvPicPr preferRelativeResize="0"/>
          <p:nvPr/>
        </p:nvPicPr>
        <p:blipFill rotWithShape="1">
          <a:blip r:embed="rId2">
            <a:alphaModFix/>
          </a:blip>
          <a:srcRect l="27575" t="63668" r="50000"/>
          <a:stretch/>
        </p:blipFill>
        <p:spPr>
          <a:xfrm>
            <a:off x="6108300" y="3274750"/>
            <a:ext cx="2050574" cy="1868751"/>
          </a:xfrm>
          <a:prstGeom prst="rect">
            <a:avLst/>
          </a:prstGeom>
          <a:noFill/>
          <a:ln>
            <a:noFill/>
          </a:ln>
        </p:spPr>
      </p:pic>
      <p:sp>
        <p:nvSpPr>
          <p:cNvPr id="109" name="Google Shape;109;p20"/>
          <p:cNvSpPr>
            <a:spLocks noGrp="1"/>
          </p:cNvSpPr>
          <p:nvPr>
            <p:ph type="pic" idx="4"/>
          </p:nvPr>
        </p:nvSpPr>
        <p:spPr>
          <a:xfrm>
            <a:off x="6750850" y="2575100"/>
            <a:ext cx="2393100" cy="2571900"/>
          </a:xfrm>
          <a:prstGeom prst="rect">
            <a:avLst/>
          </a:prstGeom>
          <a:noFill/>
          <a:ln>
            <a:noFill/>
          </a:ln>
        </p:spPr>
      </p:sp>
      <p:pic>
        <p:nvPicPr>
          <p:cNvPr id="110" name="Google Shape;110;p20"/>
          <p:cNvPicPr preferRelativeResize="0"/>
          <p:nvPr/>
        </p:nvPicPr>
        <p:blipFill rotWithShape="1">
          <a:blip r:embed="rId3">
            <a:alphaModFix/>
          </a:blip>
          <a:srcRect/>
          <a:stretch/>
        </p:blipFill>
        <p:spPr>
          <a:xfrm>
            <a:off x="409350" y="409350"/>
            <a:ext cx="267200" cy="267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2 Section title">
  <p:cSld name="CUSTOM_1">
    <p:spTree>
      <p:nvGrpSpPr>
        <p:cNvPr id="1" name="Shape 111"/>
        <p:cNvGrpSpPr/>
        <p:nvPr/>
      </p:nvGrpSpPr>
      <p:grpSpPr>
        <a:xfrm>
          <a:off x="0" y="0"/>
          <a:ext cx="0" cy="0"/>
          <a:chOff x="0" y="0"/>
          <a:chExt cx="0" cy="0"/>
        </a:xfrm>
      </p:grpSpPr>
      <p:sp>
        <p:nvSpPr>
          <p:cNvPr id="112" name="Google Shape;112;p21"/>
          <p:cNvSpPr/>
          <p:nvPr/>
        </p:nvSpPr>
        <p:spPr>
          <a:xfrm>
            <a:off x="0" y="0"/>
            <a:ext cx="4505100" cy="5143500"/>
          </a:xfrm>
          <a:prstGeom prst="rect">
            <a:avLst/>
          </a:pr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1"/>
          <p:cNvSpPr>
            <a:spLocks noGrp="1"/>
          </p:cNvSpPr>
          <p:nvPr>
            <p:ph type="pic" idx="2"/>
          </p:nvPr>
        </p:nvSpPr>
        <p:spPr>
          <a:xfrm>
            <a:off x="2390300" y="3305625"/>
            <a:ext cx="2104800" cy="1839000"/>
          </a:xfrm>
          <a:prstGeom prst="rect">
            <a:avLst/>
          </a:prstGeom>
          <a:noFill/>
          <a:ln>
            <a:noFill/>
          </a:ln>
        </p:spPr>
      </p:sp>
      <p:sp>
        <p:nvSpPr>
          <p:cNvPr id="114" name="Google Shape;114;p21"/>
          <p:cNvSpPr>
            <a:spLocks noGrp="1"/>
          </p:cNvSpPr>
          <p:nvPr>
            <p:ph type="pic" idx="3"/>
          </p:nvPr>
        </p:nvSpPr>
        <p:spPr>
          <a:xfrm>
            <a:off x="6750975" y="3305625"/>
            <a:ext cx="2392800" cy="1841400"/>
          </a:xfrm>
          <a:prstGeom prst="rect">
            <a:avLst/>
          </a:prstGeom>
          <a:noFill/>
          <a:ln>
            <a:noFill/>
          </a:ln>
        </p:spPr>
      </p:sp>
      <p:sp>
        <p:nvSpPr>
          <p:cNvPr id="115" name="Google Shape;115;p21"/>
          <p:cNvSpPr/>
          <p:nvPr/>
        </p:nvSpPr>
        <p:spPr>
          <a:xfrm>
            <a:off x="4494975" y="3305625"/>
            <a:ext cx="2256000" cy="1841400"/>
          </a:xfrm>
          <a:prstGeom prst="rect">
            <a:avLst/>
          </a:prstGeom>
          <a:solidFill>
            <a:srgbClr val="C29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 name="Google Shape;116;p21"/>
          <p:cNvPicPr preferRelativeResize="0"/>
          <p:nvPr/>
        </p:nvPicPr>
        <p:blipFill rotWithShape="1">
          <a:blip r:embed="rId2">
            <a:alphaModFix/>
          </a:blip>
          <a:srcRect l="27574" t="63668" r="61600" b="3326"/>
          <a:stretch/>
        </p:blipFill>
        <p:spPr>
          <a:xfrm>
            <a:off x="4505050" y="3274750"/>
            <a:ext cx="989851" cy="1697574"/>
          </a:xfrm>
          <a:prstGeom prst="rect">
            <a:avLst/>
          </a:prstGeom>
          <a:noFill/>
          <a:ln>
            <a:noFill/>
          </a:ln>
        </p:spPr>
      </p:pic>
      <p:pic>
        <p:nvPicPr>
          <p:cNvPr id="117" name="Google Shape;117;p21"/>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118" name="Google Shape;118;p21"/>
          <p:cNvSpPr txBox="1">
            <a:spLocks noGrp="1"/>
          </p:cNvSpPr>
          <p:nvPr>
            <p:ph type="subTitle" idx="1"/>
          </p:nvPr>
        </p:nvSpPr>
        <p:spPr>
          <a:xfrm>
            <a:off x="590900" y="1047275"/>
            <a:ext cx="390300" cy="390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2250"/>
              <a:buNone/>
              <a:defRPr sz="2250">
                <a:solidFill>
                  <a:schemeClr val="lt1"/>
                </a:solidFill>
              </a:defRPr>
            </a:lvl1pPr>
            <a:lvl2pPr lvl="1">
              <a:spcBef>
                <a:spcPts val="0"/>
              </a:spcBef>
              <a:spcAft>
                <a:spcPts val="0"/>
              </a:spcAft>
              <a:buSzPts val="1200"/>
              <a:buNone/>
              <a:defRPr/>
            </a:lvl2pPr>
            <a:lvl3pPr lvl="2">
              <a:spcBef>
                <a:spcPts val="1000"/>
              </a:spcBef>
              <a:spcAft>
                <a:spcPts val="0"/>
              </a:spcAft>
              <a:buSzPts val="1200"/>
              <a:buNone/>
              <a:defRPr/>
            </a:lvl3pPr>
            <a:lvl4pPr lvl="3">
              <a:spcBef>
                <a:spcPts val="1000"/>
              </a:spcBef>
              <a:spcAft>
                <a:spcPts val="0"/>
              </a:spcAft>
              <a:buSzPts val="1200"/>
              <a:buNone/>
              <a:defRPr/>
            </a:lvl4pPr>
            <a:lvl5pPr lvl="4">
              <a:spcBef>
                <a:spcPts val="1000"/>
              </a:spcBef>
              <a:spcAft>
                <a:spcPts val="0"/>
              </a:spcAft>
              <a:buSzPts val="1200"/>
              <a:buNone/>
              <a:defRPr/>
            </a:lvl5pPr>
            <a:lvl6pPr lvl="5">
              <a:spcBef>
                <a:spcPts val="1000"/>
              </a:spcBef>
              <a:spcAft>
                <a:spcPts val="0"/>
              </a:spcAft>
              <a:buSzPts val="1200"/>
              <a:buNone/>
              <a:defRPr/>
            </a:lvl6pPr>
            <a:lvl7pPr lvl="6">
              <a:spcBef>
                <a:spcPts val="1000"/>
              </a:spcBef>
              <a:spcAft>
                <a:spcPts val="0"/>
              </a:spcAft>
              <a:buSzPts val="1200"/>
              <a:buNone/>
              <a:defRPr/>
            </a:lvl7pPr>
            <a:lvl8pPr lvl="7">
              <a:spcBef>
                <a:spcPts val="1000"/>
              </a:spcBef>
              <a:spcAft>
                <a:spcPts val="0"/>
              </a:spcAft>
              <a:buSzPts val="1200"/>
              <a:buNone/>
              <a:defRPr/>
            </a:lvl8pPr>
            <a:lvl9pPr lvl="8">
              <a:spcBef>
                <a:spcPts val="1000"/>
              </a:spcBef>
              <a:spcAft>
                <a:spcPts val="1000"/>
              </a:spcAft>
              <a:buSzPts val="1200"/>
              <a:buNone/>
              <a:defRPr/>
            </a:lvl9pPr>
          </a:lstStyle>
          <a:p>
            <a:endParaRPr/>
          </a:p>
        </p:txBody>
      </p:sp>
      <p:sp>
        <p:nvSpPr>
          <p:cNvPr id="119" name="Google Shape;119;p21"/>
          <p:cNvSpPr txBox="1">
            <a:spLocks noGrp="1"/>
          </p:cNvSpPr>
          <p:nvPr>
            <p:ph type="ctrTitle"/>
          </p:nvPr>
        </p:nvSpPr>
        <p:spPr>
          <a:xfrm>
            <a:off x="1113375" y="1113646"/>
            <a:ext cx="2688000" cy="1359000"/>
          </a:xfrm>
          <a:prstGeom prst="rect">
            <a:avLst/>
          </a:prstGeom>
        </p:spPr>
        <p:txBody>
          <a:bodyPr spcFirstLastPara="1" wrap="square" lIns="0" tIns="0" rIns="0" bIns="0" anchor="t" anchorCtr="0">
            <a:noAutofit/>
          </a:bodyPr>
          <a:lstStyle>
            <a:lvl1pPr lvl="0">
              <a:lnSpc>
                <a:spcPct val="65000"/>
              </a:lnSpc>
              <a:spcBef>
                <a:spcPts val="0"/>
              </a:spcBef>
              <a:spcAft>
                <a:spcPts val="0"/>
              </a:spcAft>
              <a:buSzPts val="3350"/>
              <a:buNone/>
              <a:defRPr sz="3350"/>
            </a:lvl1pPr>
            <a:lvl2pPr lvl="1" algn="ctr">
              <a:lnSpc>
                <a:spcPct val="70000"/>
              </a:lnSpc>
              <a:spcBef>
                <a:spcPts val="0"/>
              </a:spcBef>
              <a:spcAft>
                <a:spcPts val="0"/>
              </a:spcAft>
              <a:buSzPts val="5200"/>
              <a:buNone/>
              <a:defRPr sz="5200"/>
            </a:lvl2pPr>
            <a:lvl3pPr lvl="2" algn="ctr">
              <a:lnSpc>
                <a:spcPct val="70000"/>
              </a:lnSpc>
              <a:spcBef>
                <a:spcPts val="0"/>
              </a:spcBef>
              <a:spcAft>
                <a:spcPts val="0"/>
              </a:spcAft>
              <a:buSzPts val="5200"/>
              <a:buNone/>
              <a:defRPr sz="5200"/>
            </a:lvl3pPr>
            <a:lvl4pPr lvl="3" algn="ctr">
              <a:lnSpc>
                <a:spcPct val="70000"/>
              </a:lnSpc>
              <a:spcBef>
                <a:spcPts val="0"/>
              </a:spcBef>
              <a:spcAft>
                <a:spcPts val="0"/>
              </a:spcAft>
              <a:buSzPts val="5200"/>
              <a:buNone/>
              <a:defRPr sz="5200"/>
            </a:lvl4pPr>
            <a:lvl5pPr lvl="4" algn="ctr">
              <a:lnSpc>
                <a:spcPct val="70000"/>
              </a:lnSpc>
              <a:spcBef>
                <a:spcPts val="0"/>
              </a:spcBef>
              <a:spcAft>
                <a:spcPts val="0"/>
              </a:spcAft>
              <a:buSzPts val="5200"/>
              <a:buNone/>
              <a:defRPr sz="5200"/>
            </a:lvl5pPr>
            <a:lvl6pPr lvl="5" algn="ctr">
              <a:lnSpc>
                <a:spcPct val="70000"/>
              </a:lnSpc>
              <a:spcBef>
                <a:spcPts val="0"/>
              </a:spcBef>
              <a:spcAft>
                <a:spcPts val="0"/>
              </a:spcAft>
              <a:buSzPts val="5200"/>
              <a:buNone/>
              <a:defRPr sz="5200"/>
            </a:lvl6pPr>
            <a:lvl7pPr lvl="6" algn="ctr">
              <a:lnSpc>
                <a:spcPct val="70000"/>
              </a:lnSpc>
              <a:spcBef>
                <a:spcPts val="0"/>
              </a:spcBef>
              <a:spcAft>
                <a:spcPts val="0"/>
              </a:spcAft>
              <a:buSzPts val="5200"/>
              <a:buNone/>
              <a:defRPr sz="5200"/>
            </a:lvl7pPr>
            <a:lvl8pPr lvl="7" algn="ctr">
              <a:lnSpc>
                <a:spcPct val="70000"/>
              </a:lnSpc>
              <a:spcBef>
                <a:spcPts val="0"/>
              </a:spcBef>
              <a:spcAft>
                <a:spcPts val="0"/>
              </a:spcAft>
              <a:buSzPts val="5200"/>
              <a:buNone/>
              <a:defRPr sz="5200"/>
            </a:lvl8pPr>
            <a:lvl9pPr lvl="8" algn="ctr">
              <a:lnSpc>
                <a:spcPct val="70000"/>
              </a:lnSpc>
              <a:spcBef>
                <a:spcPts val="0"/>
              </a:spcBef>
              <a:spcAft>
                <a:spcPts val="0"/>
              </a:spcAft>
              <a:buSzPts val="5200"/>
              <a:buNone/>
              <a:defRPr sz="5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3 Section title">
  <p:cSld name="CUSTOM_1_1">
    <p:spTree>
      <p:nvGrpSpPr>
        <p:cNvPr id="1" name="Shape 120"/>
        <p:cNvGrpSpPr/>
        <p:nvPr/>
      </p:nvGrpSpPr>
      <p:grpSpPr>
        <a:xfrm>
          <a:off x="0" y="0"/>
          <a:ext cx="0" cy="0"/>
          <a:chOff x="0" y="0"/>
          <a:chExt cx="0" cy="0"/>
        </a:xfrm>
      </p:grpSpPr>
      <p:sp>
        <p:nvSpPr>
          <p:cNvPr id="121" name="Google Shape;121;p22"/>
          <p:cNvSpPr/>
          <p:nvPr/>
        </p:nvSpPr>
        <p:spPr>
          <a:xfrm>
            <a:off x="0" y="0"/>
            <a:ext cx="4571700" cy="5147100"/>
          </a:xfrm>
          <a:prstGeom prst="rect">
            <a:avLst/>
          </a:pr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2"/>
          <p:cNvSpPr>
            <a:spLocks noGrp="1"/>
          </p:cNvSpPr>
          <p:nvPr>
            <p:ph type="pic" idx="2"/>
          </p:nvPr>
        </p:nvSpPr>
        <p:spPr>
          <a:xfrm>
            <a:off x="4466100" y="1800"/>
            <a:ext cx="4677600" cy="5143500"/>
          </a:xfrm>
          <a:prstGeom prst="rect">
            <a:avLst/>
          </a:prstGeom>
          <a:noFill/>
          <a:ln>
            <a:noFill/>
          </a:ln>
        </p:spPr>
      </p:sp>
      <p:sp>
        <p:nvSpPr>
          <p:cNvPr id="123" name="Google Shape;123;p22"/>
          <p:cNvSpPr>
            <a:spLocks noGrp="1"/>
          </p:cNvSpPr>
          <p:nvPr>
            <p:ph type="pic" idx="3"/>
          </p:nvPr>
        </p:nvSpPr>
        <p:spPr>
          <a:xfrm>
            <a:off x="4572125" y="2571750"/>
            <a:ext cx="4571700" cy="2575200"/>
          </a:xfrm>
          <a:prstGeom prst="rect">
            <a:avLst/>
          </a:prstGeom>
          <a:noFill/>
          <a:ln>
            <a:noFill/>
          </a:ln>
        </p:spPr>
      </p:sp>
      <p:pic>
        <p:nvPicPr>
          <p:cNvPr id="124" name="Google Shape;124;p22"/>
          <p:cNvPicPr preferRelativeResize="0"/>
          <p:nvPr/>
        </p:nvPicPr>
        <p:blipFill rotWithShape="1">
          <a:blip r:embed="rId2">
            <a:alphaModFix/>
          </a:blip>
          <a:srcRect/>
          <a:stretch/>
        </p:blipFill>
        <p:spPr>
          <a:xfrm>
            <a:off x="409350" y="409350"/>
            <a:ext cx="267200" cy="267200"/>
          </a:xfrm>
          <a:prstGeom prst="rect">
            <a:avLst/>
          </a:prstGeom>
          <a:noFill/>
          <a:ln>
            <a:noFill/>
          </a:ln>
        </p:spPr>
      </p:pic>
      <p:pic>
        <p:nvPicPr>
          <p:cNvPr id="125" name="Google Shape;125;p22"/>
          <p:cNvPicPr preferRelativeResize="0"/>
          <p:nvPr/>
        </p:nvPicPr>
        <p:blipFill rotWithShape="1">
          <a:blip r:embed="rId3">
            <a:alphaModFix/>
          </a:blip>
          <a:srcRect l="47676" t="-48" r="45326" b="51180"/>
          <a:stretch/>
        </p:blipFill>
        <p:spPr>
          <a:xfrm>
            <a:off x="4572000" y="3225"/>
            <a:ext cx="639874" cy="2510274"/>
          </a:xfrm>
          <a:prstGeom prst="rect">
            <a:avLst/>
          </a:prstGeom>
          <a:noFill/>
          <a:ln>
            <a:noFill/>
          </a:ln>
        </p:spPr>
      </p:pic>
      <p:sp>
        <p:nvSpPr>
          <p:cNvPr id="126" name="Google Shape;126;p22"/>
          <p:cNvSpPr txBox="1">
            <a:spLocks noGrp="1"/>
          </p:cNvSpPr>
          <p:nvPr>
            <p:ph type="subTitle" idx="1"/>
          </p:nvPr>
        </p:nvSpPr>
        <p:spPr>
          <a:xfrm>
            <a:off x="590900" y="3925150"/>
            <a:ext cx="390300" cy="390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2250"/>
              <a:buNone/>
              <a:defRPr sz="2250">
                <a:solidFill>
                  <a:schemeClr val="lt1"/>
                </a:solidFill>
              </a:defRPr>
            </a:lvl1pPr>
            <a:lvl2pPr lvl="1">
              <a:spcBef>
                <a:spcPts val="0"/>
              </a:spcBef>
              <a:spcAft>
                <a:spcPts val="0"/>
              </a:spcAft>
              <a:buSzPts val="1200"/>
              <a:buNone/>
              <a:defRPr/>
            </a:lvl2pPr>
            <a:lvl3pPr lvl="2">
              <a:spcBef>
                <a:spcPts val="1000"/>
              </a:spcBef>
              <a:spcAft>
                <a:spcPts val="0"/>
              </a:spcAft>
              <a:buSzPts val="1200"/>
              <a:buNone/>
              <a:defRPr/>
            </a:lvl3pPr>
            <a:lvl4pPr lvl="3">
              <a:spcBef>
                <a:spcPts val="1000"/>
              </a:spcBef>
              <a:spcAft>
                <a:spcPts val="0"/>
              </a:spcAft>
              <a:buSzPts val="1200"/>
              <a:buNone/>
              <a:defRPr/>
            </a:lvl4pPr>
            <a:lvl5pPr lvl="4">
              <a:spcBef>
                <a:spcPts val="1000"/>
              </a:spcBef>
              <a:spcAft>
                <a:spcPts val="0"/>
              </a:spcAft>
              <a:buSzPts val="1200"/>
              <a:buNone/>
              <a:defRPr/>
            </a:lvl5pPr>
            <a:lvl6pPr lvl="5">
              <a:spcBef>
                <a:spcPts val="1000"/>
              </a:spcBef>
              <a:spcAft>
                <a:spcPts val="0"/>
              </a:spcAft>
              <a:buSzPts val="1200"/>
              <a:buNone/>
              <a:defRPr/>
            </a:lvl6pPr>
            <a:lvl7pPr lvl="6">
              <a:spcBef>
                <a:spcPts val="1000"/>
              </a:spcBef>
              <a:spcAft>
                <a:spcPts val="0"/>
              </a:spcAft>
              <a:buSzPts val="1200"/>
              <a:buNone/>
              <a:defRPr/>
            </a:lvl7pPr>
            <a:lvl8pPr lvl="7">
              <a:spcBef>
                <a:spcPts val="1000"/>
              </a:spcBef>
              <a:spcAft>
                <a:spcPts val="0"/>
              </a:spcAft>
              <a:buSzPts val="1200"/>
              <a:buNone/>
              <a:defRPr/>
            </a:lvl8pPr>
            <a:lvl9pPr lvl="8">
              <a:spcBef>
                <a:spcPts val="1000"/>
              </a:spcBef>
              <a:spcAft>
                <a:spcPts val="1000"/>
              </a:spcAft>
              <a:buSzPts val="1200"/>
              <a:buNone/>
              <a:defRPr/>
            </a:lvl9pPr>
          </a:lstStyle>
          <a:p>
            <a:endParaRPr/>
          </a:p>
        </p:txBody>
      </p:sp>
      <p:sp>
        <p:nvSpPr>
          <p:cNvPr id="127" name="Google Shape;127;p22"/>
          <p:cNvSpPr txBox="1">
            <a:spLocks noGrp="1"/>
          </p:cNvSpPr>
          <p:nvPr>
            <p:ph type="ctrTitle"/>
          </p:nvPr>
        </p:nvSpPr>
        <p:spPr>
          <a:xfrm>
            <a:off x="1113375" y="3991525"/>
            <a:ext cx="2688000" cy="742500"/>
          </a:xfrm>
          <a:prstGeom prst="rect">
            <a:avLst/>
          </a:prstGeom>
        </p:spPr>
        <p:txBody>
          <a:bodyPr spcFirstLastPara="1" wrap="square" lIns="0" tIns="0" rIns="0" bIns="0" anchor="t" anchorCtr="0">
            <a:noAutofit/>
          </a:bodyPr>
          <a:lstStyle>
            <a:lvl1pPr lvl="0">
              <a:lnSpc>
                <a:spcPct val="65000"/>
              </a:lnSpc>
              <a:spcBef>
                <a:spcPts val="0"/>
              </a:spcBef>
              <a:spcAft>
                <a:spcPts val="0"/>
              </a:spcAft>
              <a:buSzPts val="3350"/>
              <a:buNone/>
              <a:defRPr sz="3350"/>
            </a:lvl1pPr>
            <a:lvl2pPr lvl="1" algn="ctr">
              <a:lnSpc>
                <a:spcPct val="70000"/>
              </a:lnSpc>
              <a:spcBef>
                <a:spcPts val="0"/>
              </a:spcBef>
              <a:spcAft>
                <a:spcPts val="0"/>
              </a:spcAft>
              <a:buSzPts val="5200"/>
              <a:buNone/>
              <a:defRPr sz="5200"/>
            </a:lvl2pPr>
            <a:lvl3pPr lvl="2" algn="ctr">
              <a:lnSpc>
                <a:spcPct val="70000"/>
              </a:lnSpc>
              <a:spcBef>
                <a:spcPts val="0"/>
              </a:spcBef>
              <a:spcAft>
                <a:spcPts val="0"/>
              </a:spcAft>
              <a:buSzPts val="5200"/>
              <a:buNone/>
              <a:defRPr sz="5200"/>
            </a:lvl3pPr>
            <a:lvl4pPr lvl="3" algn="ctr">
              <a:lnSpc>
                <a:spcPct val="70000"/>
              </a:lnSpc>
              <a:spcBef>
                <a:spcPts val="0"/>
              </a:spcBef>
              <a:spcAft>
                <a:spcPts val="0"/>
              </a:spcAft>
              <a:buSzPts val="5200"/>
              <a:buNone/>
              <a:defRPr sz="5200"/>
            </a:lvl4pPr>
            <a:lvl5pPr lvl="4" algn="ctr">
              <a:lnSpc>
                <a:spcPct val="70000"/>
              </a:lnSpc>
              <a:spcBef>
                <a:spcPts val="0"/>
              </a:spcBef>
              <a:spcAft>
                <a:spcPts val="0"/>
              </a:spcAft>
              <a:buSzPts val="5200"/>
              <a:buNone/>
              <a:defRPr sz="5200"/>
            </a:lvl5pPr>
            <a:lvl6pPr lvl="5" algn="ctr">
              <a:lnSpc>
                <a:spcPct val="70000"/>
              </a:lnSpc>
              <a:spcBef>
                <a:spcPts val="0"/>
              </a:spcBef>
              <a:spcAft>
                <a:spcPts val="0"/>
              </a:spcAft>
              <a:buSzPts val="5200"/>
              <a:buNone/>
              <a:defRPr sz="5200"/>
            </a:lvl6pPr>
            <a:lvl7pPr lvl="6" algn="ctr">
              <a:lnSpc>
                <a:spcPct val="70000"/>
              </a:lnSpc>
              <a:spcBef>
                <a:spcPts val="0"/>
              </a:spcBef>
              <a:spcAft>
                <a:spcPts val="0"/>
              </a:spcAft>
              <a:buSzPts val="5200"/>
              <a:buNone/>
              <a:defRPr sz="5200"/>
            </a:lvl7pPr>
            <a:lvl8pPr lvl="7" algn="ctr">
              <a:lnSpc>
                <a:spcPct val="70000"/>
              </a:lnSpc>
              <a:spcBef>
                <a:spcPts val="0"/>
              </a:spcBef>
              <a:spcAft>
                <a:spcPts val="0"/>
              </a:spcAft>
              <a:buSzPts val="5200"/>
              <a:buNone/>
              <a:defRPr sz="5200"/>
            </a:lvl8pPr>
            <a:lvl9pPr lvl="8" algn="ctr">
              <a:lnSpc>
                <a:spcPct val="70000"/>
              </a:lnSpc>
              <a:spcBef>
                <a:spcPts val="0"/>
              </a:spcBef>
              <a:spcAft>
                <a:spcPts val="0"/>
              </a:spcAft>
              <a:buSzPts val="5200"/>
              <a:buNone/>
              <a:defRPr sz="52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1 Agenda">
  <p:cSld name="CUSTOM_2">
    <p:spTree>
      <p:nvGrpSpPr>
        <p:cNvPr id="1" name="Shape 128"/>
        <p:cNvGrpSpPr/>
        <p:nvPr/>
      </p:nvGrpSpPr>
      <p:grpSpPr>
        <a:xfrm>
          <a:off x="0" y="0"/>
          <a:ext cx="0" cy="0"/>
          <a:chOff x="0" y="0"/>
          <a:chExt cx="0" cy="0"/>
        </a:xfrm>
      </p:grpSpPr>
      <p:sp>
        <p:nvSpPr>
          <p:cNvPr id="129" name="Google Shape;129;p23"/>
          <p:cNvSpPr txBox="1">
            <a:spLocks noGrp="1"/>
          </p:cNvSpPr>
          <p:nvPr>
            <p:ph type="body" idx="1"/>
          </p:nvPr>
        </p:nvSpPr>
        <p:spPr>
          <a:xfrm>
            <a:off x="409350" y="2073200"/>
            <a:ext cx="1279800" cy="1890900"/>
          </a:xfrm>
          <a:prstGeom prst="rect">
            <a:avLst/>
          </a:prstGeom>
        </p:spPr>
        <p:txBody>
          <a:bodyPr spcFirstLastPara="1" wrap="square" lIns="0" tIns="0" rIns="0" bIns="0" anchor="t" anchorCtr="0">
            <a:normAutofit/>
          </a:bodyPr>
          <a:lstStyle>
            <a:lvl1pPr marL="457200" lvl="0" indent="-323850" algn="r">
              <a:lnSpc>
                <a:spcPct val="80000"/>
              </a:lnSpc>
              <a:spcBef>
                <a:spcPts val="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1pPr>
            <a:lvl2pPr marL="914400" lvl="1"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2pPr>
            <a:lvl3pPr marL="1371600" lvl="2"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3pPr>
            <a:lvl4pPr marL="1828800" lvl="3"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4pPr>
            <a:lvl5pPr marL="2286000" lvl="4"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5pPr>
            <a:lvl6pPr marL="2743200" lvl="5"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6pPr>
            <a:lvl7pPr marL="3200400" lvl="6"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7pPr>
            <a:lvl8pPr marL="3657600" lvl="7"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8pPr>
            <a:lvl9pPr marL="4114800" lvl="8" indent="-323850" algn="r">
              <a:lnSpc>
                <a:spcPct val="80000"/>
              </a:lnSpc>
              <a:spcBef>
                <a:spcPts val="1000"/>
              </a:spcBef>
              <a:spcAft>
                <a:spcPts val="100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9pPr>
          </a:lstStyle>
          <a:p>
            <a:endParaRPr/>
          </a:p>
        </p:txBody>
      </p:sp>
      <p:sp>
        <p:nvSpPr>
          <p:cNvPr id="130" name="Google Shape;130;p23"/>
          <p:cNvSpPr txBox="1">
            <a:spLocks noGrp="1"/>
          </p:cNvSpPr>
          <p:nvPr>
            <p:ph type="body" idx="2"/>
          </p:nvPr>
        </p:nvSpPr>
        <p:spPr>
          <a:xfrm>
            <a:off x="1818725" y="2073200"/>
            <a:ext cx="2686200" cy="1890900"/>
          </a:xfrm>
          <a:prstGeom prst="rect">
            <a:avLst/>
          </a:prstGeom>
        </p:spPr>
        <p:txBody>
          <a:bodyPr spcFirstLastPara="1" wrap="square" lIns="0" tIns="0" rIns="0" bIns="0" anchor="t" anchorCtr="0">
            <a:normAutofit/>
          </a:bodyPr>
          <a:lstStyle>
            <a:lvl1pPr marL="457200" lvl="0" indent="-323850">
              <a:lnSpc>
                <a:spcPct val="80000"/>
              </a:lnSpc>
              <a:spcBef>
                <a:spcPts val="0"/>
              </a:spcBef>
              <a:spcAft>
                <a:spcPts val="0"/>
              </a:spcAft>
              <a:buSzPts val="1500"/>
              <a:buFont typeface="Darker Grotesque"/>
              <a:buChar char="·"/>
              <a:defRPr sz="1500">
                <a:latin typeface="Darker Grotesque"/>
                <a:ea typeface="Darker Grotesque"/>
                <a:cs typeface="Darker Grotesque"/>
                <a:sym typeface="Darker Grotesque"/>
              </a:defRPr>
            </a:lvl1pPr>
            <a:lvl2pPr marL="914400" lvl="1"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2pPr>
            <a:lvl3pPr marL="1371600" lvl="2"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3pPr>
            <a:lvl4pPr marL="1828800" lvl="3"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4pPr>
            <a:lvl5pPr marL="2286000" lvl="4"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5pPr>
            <a:lvl6pPr marL="2743200" lvl="5"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6pPr>
            <a:lvl7pPr marL="3200400" lvl="6"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7pPr>
            <a:lvl8pPr marL="3657600" lvl="7"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8pPr>
            <a:lvl9pPr marL="4114800" lvl="8" indent="-323850">
              <a:lnSpc>
                <a:spcPct val="80000"/>
              </a:lnSpc>
              <a:spcBef>
                <a:spcPts val="1000"/>
              </a:spcBef>
              <a:spcAft>
                <a:spcPts val="1000"/>
              </a:spcAft>
              <a:buSzPts val="1500"/>
              <a:buFont typeface="Darker Grotesque"/>
              <a:buChar char="·"/>
              <a:defRPr sz="1500">
                <a:latin typeface="Darker Grotesque"/>
                <a:ea typeface="Darker Grotesque"/>
                <a:cs typeface="Darker Grotesque"/>
                <a:sym typeface="Darker Grotesque"/>
              </a:defRPr>
            </a:lvl9pPr>
          </a:lstStyle>
          <a:p>
            <a:endParaRPr/>
          </a:p>
        </p:txBody>
      </p:sp>
      <p:sp>
        <p:nvSpPr>
          <p:cNvPr id="131" name="Google Shape;131;p23"/>
          <p:cNvSpPr txBox="1"/>
          <p:nvPr/>
        </p:nvSpPr>
        <p:spPr>
          <a:xfrm>
            <a:off x="1818725" y="1694050"/>
            <a:ext cx="1279800" cy="2487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3350">
                <a:latin typeface="Darker Grotesque"/>
                <a:ea typeface="Darker Grotesque"/>
                <a:cs typeface="Darker Grotesque"/>
                <a:sym typeface="Darker Grotesque"/>
              </a:rPr>
              <a:t>Agenda</a:t>
            </a:r>
            <a:endParaRPr sz="3350">
              <a:latin typeface="Darker Grotesque"/>
              <a:ea typeface="Darker Grotesque"/>
              <a:cs typeface="Darker Grotesque"/>
              <a:sym typeface="Darker Grotesque"/>
            </a:endParaRPr>
          </a:p>
        </p:txBody>
      </p:sp>
      <p:sp>
        <p:nvSpPr>
          <p:cNvPr id="132" name="Google Shape;132;p23"/>
          <p:cNvSpPr txBox="1"/>
          <p:nvPr/>
        </p:nvSpPr>
        <p:spPr>
          <a:xfrm>
            <a:off x="409350" y="1694050"/>
            <a:ext cx="1279800" cy="2487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 sz="1500">
                <a:solidFill>
                  <a:srgbClr val="343A45"/>
                </a:solidFill>
                <a:latin typeface="Darker Grotesque"/>
                <a:ea typeface="Darker Grotesque"/>
                <a:cs typeface="Darker Grotesque"/>
                <a:sym typeface="Darker Grotesque"/>
              </a:rPr>
              <a:t>Timing</a:t>
            </a:r>
            <a:endParaRPr sz="1500">
              <a:solidFill>
                <a:srgbClr val="343A45"/>
              </a:solidFill>
              <a:latin typeface="Darker Grotesque"/>
              <a:ea typeface="Darker Grotesque"/>
              <a:cs typeface="Darker Grotesque"/>
              <a:sym typeface="Darker Grotesque"/>
            </a:endParaRPr>
          </a:p>
        </p:txBody>
      </p:sp>
      <p:pic>
        <p:nvPicPr>
          <p:cNvPr id="133" name="Google Shape;133;p23"/>
          <p:cNvPicPr preferRelativeResize="0"/>
          <p:nvPr/>
        </p:nvPicPr>
        <p:blipFill rotWithShape="1">
          <a:blip r:embed="rId2">
            <a:alphaModFix/>
          </a:blip>
          <a:srcRect/>
          <a:stretch/>
        </p:blipFill>
        <p:spPr>
          <a:xfrm>
            <a:off x="409350" y="409350"/>
            <a:ext cx="267200" cy="267200"/>
          </a:xfrm>
          <a:prstGeom prst="rect">
            <a:avLst/>
          </a:prstGeom>
          <a:noFill/>
          <a:ln>
            <a:noFill/>
          </a:ln>
        </p:spPr>
      </p:pic>
      <p:pic>
        <p:nvPicPr>
          <p:cNvPr id="134" name="Google Shape;134;p23"/>
          <p:cNvPicPr preferRelativeResize="0"/>
          <p:nvPr/>
        </p:nvPicPr>
        <p:blipFill rotWithShape="1">
          <a:blip r:embed="rId3">
            <a:alphaModFix/>
          </a:blip>
          <a:srcRect l="61760" t="23994" r="-11"/>
          <a:stretch/>
        </p:blipFill>
        <p:spPr>
          <a:xfrm>
            <a:off x="5646524" y="1234052"/>
            <a:ext cx="3497827" cy="390944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2 Agenda w/ image">
  <p:cSld name="CUSTOM_2_2">
    <p:spTree>
      <p:nvGrpSpPr>
        <p:cNvPr id="1" name="Shape 135"/>
        <p:cNvGrpSpPr/>
        <p:nvPr/>
      </p:nvGrpSpPr>
      <p:grpSpPr>
        <a:xfrm>
          <a:off x="0" y="0"/>
          <a:ext cx="0" cy="0"/>
          <a:chOff x="0" y="0"/>
          <a:chExt cx="0" cy="0"/>
        </a:xfrm>
      </p:grpSpPr>
      <p:pic>
        <p:nvPicPr>
          <p:cNvPr id="136" name="Google Shape;136;p24"/>
          <p:cNvPicPr preferRelativeResize="0"/>
          <p:nvPr/>
        </p:nvPicPr>
        <p:blipFill rotWithShape="1">
          <a:blip r:embed="rId2">
            <a:alphaModFix/>
          </a:blip>
          <a:srcRect l="61760" t="23994" r="-11"/>
          <a:stretch/>
        </p:blipFill>
        <p:spPr>
          <a:xfrm>
            <a:off x="5646524" y="1234052"/>
            <a:ext cx="3497827" cy="3909449"/>
          </a:xfrm>
          <a:prstGeom prst="rect">
            <a:avLst/>
          </a:prstGeom>
          <a:noFill/>
          <a:ln>
            <a:noFill/>
          </a:ln>
        </p:spPr>
      </p:pic>
      <p:sp>
        <p:nvSpPr>
          <p:cNvPr id="137" name="Google Shape;137;p24"/>
          <p:cNvSpPr>
            <a:spLocks noGrp="1"/>
          </p:cNvSpPr>
          <p:nvPr>
            <p:ph type="pic" idx="2"/>
          </p:nvPr>
        </p:nvSpPr>
        <p:spPr>
          <a:xfrm>
            <a:off x="6750925" y="409350"/>
            <a:ext cx="2397900" cy="4324800"/>
          </a:xfrm>
          <a:prstGeom prst="rect">
            <a:avLst/>
          </a:prstGeom>
          <a:noFill/>
          <a:ln>
            <a:noFill/>
          </a:ln>
        </p:spPr>
      </p:sp>
      <p:sp>
        <p:nvSpPr>
          <p:cNvPr id="138" name="Google Shape;138;p24"/>
          <p:cNvSpPr txBox="1">
            <a:spLocks noGrp="1"/>
          </p:cNvSpPr>
          <p:nvPr>
            <p:ph type="body" idx="1"/>
          </p:nvPr>
        </p:nvSpPr>
        <p:spPr>
          <a:xfrm>
            <a:off x="409350" y="2073200"/>
            <a:ext cx="1279800" cy="1890900"/>
          </a:xfrm>
          <a:prstGeom prst="rect">
            <a:avLst/>
          </a:prstGeom>
        </p:spPr>
        <p:txBody>
          <a:bodyPr spcFirstLastPara="1" wrap="square" lIns="0" tIns="0" rIns="0" bIns="0" anchor="t" anchorCtr="0">
            <a:normAutofit/>
          </a:bodyPr>
          <a:lstStyle>
            <a:lvl1pPr marL="457200" lvl="0" indent="-323850" algn="r">
              <a:lnSpc>
                <a:spcPct val="80000"/>
              </a:lnSpc>
              <a:spcBef>
                <a:spcPts val="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1pPr>
            <a:lvl2pPr marL="914400" lvl="1"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2pPr>
            <a:lvl3pPr marL="1371600" lvl="2"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3pPr>
            <a:lvl4pPr marL="1828800" lvl="3"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4pPr>
            <a:lvl5pPr marL="2286000" lvl="4"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5pPr>
            <a:lvl6pPr marL="2743200" lvl="5"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6pPr>
            <a:lvl7pPr marL="3200400" lvl="6"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7pPr>
            <a:lvl8pPr marL="3657600" lvl="7"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8pPr>
            <a:lvl9pPr marL="4114800" lvl="8" indent="-323850" algn="r">
              <a:lnSpc>
                <a:spcPct val="80000"/>
              </a:lnSpc>
              <a:spcBef>
                <a:spcPts val="1000"/>
              </a:spcBef>
              <a:spcAft>
                <a:spcPts val="100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9pPr>
          </a:lstStyle>
          <a:p>
            <a:endParaRPr/>
          </a:p>
        </p:txBody>
      </p:sp>
      <p:sp>
        <p:nvSpPr>
          <p:cNvPr id="139" name="Google Shape;139;p24"/>
          <p:cNvSpPr txBox="1">
            <a:spLocks noGrp="1"/>
          </p:cNvSpPr>
          <p:nvPr>
            <p:ph type="body" idx="3"/>
          </p:nvPr>
        </p:nvSpPr>
        <p:spPr>
          <a:xfrm>
            <a:off x="1818725" y="2073200"/>
            <a:ext cx="2686200" cy="1890900"/>
          </a:xfrm>
          <a:prstGeom prst="rect">
            <a:avLst/>
          </a:prstGeom>
        </p:spPr>
        <p:txBody>
          <a:bodyPr spcFirstLastPara="1" wrap="square" lIns="0" tIns="0" rIns="0" bIns="0" anchor="t" anchorCtr="0">
            <a:normAutofit/>
          </a:bodyPr>
          <a:lstStyle>
            <a:lvl1pPr marL="457200" lvl="0" indent="-323850">
              <a:lnSpc>
                <a:spcPct val="80000"/>
              </a:lnSpc>
              <a:spcBef>
                <a:spcPts val="0"/>
              </a:spcBef>
              <a:spcAft>
                <a:spcPts val="0"/>
              </a:spcAft>
              <a:buSzPts val="1500"/>
              <a:buFont typeface="Darker Grotesque"/>
              <a:buChar char="·"/>
              <a:defRPr sz="1500">
                <a:latin typeface="Darker Grotesque"/>
                <a:ea typeface="Darker Grotesque"/>
                <a:cs typeface="Darker Grotesque"/>
                <a:sym typeface="Darker Grotesque"/>
              </a:defRPr>
            </a:lvl1pPr>
            <a:lvl2pPr marL="914400" lvl="1"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2pPr>
            <a:lvl3pPr marL="1371600" lvl="2"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3pPr>
            <a:lvl4pPr marL="1828800" lvl="3"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4pPr>
            <a:lvl5pPr marL="2286000" lvl="4"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5pPr>
            <a:lvl6pPr marL="2743200" lvl="5"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6pPr>
            <a:lvl7pPr marL="3200400" lvl="6"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7pPr>
            <a:lvl8pPr marL="3657600" lvl="7"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8pPr>
            <a:lvl9pPr marL="4114800" lvl="8" indent="-323850">
              <a:lnSpc>
                <a:spcPct val="80000"/>
              </a:lnSpc>
              <a:spcBef>
                <a:spcPts val="1000"/>
              </a:spcBef>
              <a:spcAft>
                <a:spcPts val="1000"/>
              </a:spcAft>
              <a:buSzPts val="1500"/>
              <a:buFont typeface="Darker Grotesque"/>
              <a:buChar char="·"/>
              <a:defRPr sz="1500">
                <a:latin typeface="Darker Grotesque"/>
                <a:ea typeface="Darker Grotesque"/>
                <a:cs typeface="Darker Grotesque"/>
                <a:sym typeface="Darker Grotesque"/>
              </a:defRPr>
            </a:lvl9pPr>
          </a:lstStyle>
          <a:p>
            <a:endParaRPr/>
          </a:p>
        </p:txBody>
      </p:sp>
      <p:sp>
        <p:nvSpPr>
          <p:cNvPr id="140" name="Google Shape;140;p24"/>
          <p:cNvSpPr txBox="1"/>
          <p:nvPr/>
        </p:nvSpPr>
        <p:spPr>
          <a:xfrm>
            <a:off x="1818725" y="1694050"/>
            <a:ext cx="1279800" cy="2487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3350">
                <a:latin typeface="Darker Grotesque"/>
                <a:ea typeface="Darker Grotesque"/>
                <a:cs typeface="Darker Grotesque"/>
                <a:sym typeface="Darker Grotesque"/>
              </a:rPr>
              <a:t>Agenda</a:t>
            </a:r>
            <a:endParaRPr sz="3350">
              <a:latin typeface="Darker Grotesque"/>
              <a:ea typeface="Darker Grotesque"/>
              <a:cs typeface="Darker Grotesque"/>
              <a:sym typeface="Darker Grotesque"/>
            </a:endParaRPr>
          </a:p>
        </p:txBody>
      </p:sp>
      <p:sp>
        <p:nvSpPr>
          <p:cNvPr id="141" name="Google Shape;141;p24"/>
          <p:cNvSpPr txBox="1"/>
          <p:nvPr/>
        </p:nvSpPr>
        <p:spPr>
          <a:xfrm>
            <a:off x="409350" y="1694050"/>
            <a:ext cx="1279800" cy="2487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 sz="1500">
                <a:solidFill>
                  <a:srgbClr val="343A45"/>
                </a:solidFill>
                <a:latin typeface="Darker Grotesque"/>
                <a:ea typeface="Darker Grotesque"/>
                <a:cs typeface="Darker Grotesque"/>
                <a:sym typeface="Darker Grotesque"/>
              </a:rPr>
              <a:t>Timing</a:t>
            </a:r>
            <a:endParaRPr sz="1500">
              <a:solidFill>
                <a:srgbClr val="343A45"/>
              </a:solidFill>
              <a:latin typeface="Darker Grotesque"/>
              <a:ea typeface="Darker Grotesque"/>
              <a:cs typeface="Darker Grotesque"/>
              <a:sym typeface="Darker Grotesque"/>
            </a:endParaRPr>
          </a:p>
        </p:txBody>
      </p:sp>
      <p:pic>
        <p:nvPicPr>
          <p:cNvPr id="142" name="Google Shape;142;p24"/>
          <p:cNvPicPr preferRelativeResize="0"/>
          <p:nvPr/>
        </p:nvPicPr>
        <p:blipFill rotWithShape="1">
          <a:blip r:embed="rId3">
            <a:alphaModFix/>
          </a:blip>
          <a:srcRect/>
          <a:stretch/>
        </p:blipFill>
        <p:spPr>
          <a:xfrm>
            <a:off x="409350" y="409350"/>
            <a:ext cx="267200" cy="2672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3 Agenda numbered">
  <p:cSld name="CUSTOM_2_1">
    <p:spTree>
      <p:nvGrpSpPr>
        <p:cNvPr id="1" name="Shape 143"/>
        <p:cNvGrpSpPr/>
        <p:nvPr/>
      </p:nvGrpSpPr>
      <p:grpSpPr>
        <a:xfrm>
          <a:off x="0" y="0"/>
          <a:ext cx="0" cy="0"/>
          <a:chOff x="0" y="0"/>
          <a:chExt cx="0" cy="0"/>
        </a:xfrm>
      </p:grpSpPr>
      <p:sp>
        <p:nvSpPr>
          <p:cNvPr id="144" name="Google Shape;144;p25"/>
          <p:cNvSpPr txBox="1">
            <a:spLocks noGrp="1"/>
          </p:cNvSpPr>
          <p:nvPr>
            <p:ph type="body" idx="1"/>
          </p:nvPr>
        </p:nvSpPr>
        <p:spPr>
          <a:xfrm>
            <a:off x="1113375" y="2073200"/>
            <a:ext cx="2686200" cy="1890900"/>
          </a:xfrm>
          <a:prstGeom prst="rect">
            <a:avLst/>
          </a:prstGeom>
        </p:spPr>
        <p:txBody>
          <a:bodyPr spcFirstLastPara="1" wrap="square" lIns="0" tIns="0" rIns="0" bIns="0" anchor="t" anchorCtr="0">
            <a:normAutofit/>
          </a:bodyPr>
          <a:lstStyle>
            <a:lvl1pPr marL="457200" lvl="0" indent="-323850">
              <a:lnSpc>
                <a:spcPct val="80000"/>
              </a:lnSpc>
              <a:spcBef>
                <a:spcPts val="0"/>
              </a:spcBef>
              <a:spcAft>
                <a:spcPts val="0"/>
              </a:spcAft>
              <a:buSzPts val="1500"/>
              <a:buFont typeface="Darker Grotesque"/>
              <a:buChar char="·"/>
              <a:defRPr sz="1500">
                <a:latin typeface="Darker Grotesque"/>
                <a:ea typeface="Darker Grotesque"/>
                <a:cs typeface="Darker Grotesque"/>
                <a:sym typeface="Darker Grotesque"/>
              </a:defRPr>
            </a:lvl1pPr>
            <a:lvl2pPr marL="914400" lvl="1"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2pPr>
            <a:lvl3pPr marL="1371600" lvl="2"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3pPr>
            <a:lvl4pPr marL="1828800" lvl="3"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4pPr>
            <a:lvl5pPr marL="2286000" lvl="4"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5pPr>
            <a:lvl6pPr marL="2743200" lvl="5"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6pPr>
            <a:lvl7pPr marL="3200400" lvl="6"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7pPr>
            <a:lvl8pPr marL="3657600" lvl="7"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8pPr>
            <a:lvl9pPr marL="4114800" lvl="8" indent="-323850">
              <a:lnSpc>
                <a:spcPct val="80000"/>
              </a:lnSpc>
              <a:spcBef>
                <a:spcPts val="1000"/>
              </a:spcBef>
              <a:spcAft>
                <a:spcPts val="1000"/>
              </a:spcAft>
              <a:buSzPts val="1500"/>
              <a:buFont typeface="Darker Grotesque"/>
              <a:buChar char="·"/>
              <a:defRPr sz="1500">
                <a:latin typeface="Darker Grotesque"/>
                <a:ea typeface="Darker Grotesque"/>
                <a:cs typeface="Darker Grotesque"/>
                <a:sym typeface="Darker Grotesque"/>
              </a:defRPr>
            </a:lvl9pPr>
          </a:lstStyle>
          <a:p>
            <a:endParaRPr/>
          </a:p>
        </p:txBody>
      </p:sp>
      <p:sp>
        <p:nvSpPr>
          <p:cNvPr id="145" name="Google Shape;145;p25"/>
          <p:cNvSpPr txBox="1"/>
          <p:nvPr/>
        </p:nvSpPr>
        <p:spPr>
          <a:xfrm>
            <a:off x="1113375" y="1694050"/>
            <a:ext cx="1279800" cy="2487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3350">
                <a:latin typeface="Darker Grotesque"/>
                <a:ea typeface="Darker Grotesque"/>
                <a:cs typeface="Darker Grotesque"/>
                <a:sym typeface="Darker Grotesque"/>
              </a:rPr>
              <a:t>Agenda</a:t>
            </a:r>
            <a:endParaRPr sz="3350">
              <a:latin typeface="Darker Grotesque"/>
              <a:ea typeface="Darker Grotesque"/>
              <a:cs typeface="Darker Grotesque"/>
              <a:sym typeface="Darker Grotesque"/>
            </a:endParaRPr>
          </a:p>
        </p:txBody>
      </p:sp>
      <p:pic>
        <p:nvPicPr>
          <p:cNvPr id="146" name="Google Shape;146;p25"/>
          <p:cNvPicPr preferRelativeResize="0"/>
          <p:nvPr/>
        </p:nvPicPr>
        <p:blipFill rotWithShape="1">
          <a:blip r:embed="rId2">
            <a:alphaModFix/>
          </a:blip>
          <a:srcRect/>
          <a:stretch/>
        </p:blipFill>
        <p:spPr>
          <a:xfrm>
            <a:off x="409350" y="409350"/>
            <a:ext cx="267200" cy="267200"/>
          </a:xfrm>
          <a:prstGeom prst="rect">
            <a:avLst/>
          </a:prstGeom>
          <a:noFill/>
          <a:ln>
            <a:noFill/>
          </a:ln>
        </p:spPr>
      </p:pic>
      <p:pic>
        <p:nvPicPr>
          <p:cNvPr id="147" name="Google Shape;147;p25"/>
          <p:cNvPicPr preferRelativeResize="0"/>
          <p:nvPr/>
        </p:nvPicPr>
        <p:blipFill rotWithShape="1">
          <a:blip r:embed="rId3">
            <a:alphaModFix/>
          </a:blip>
          <a:srcRect l="61760" t="23994" r="-11"/>
          <a:stretch/>
        </p:blipFill>
        <p:spPr>
          <a:xfrm>
            <a:off x="5646524" y="1234052"/>
            <a:ext cx="3497827" cy="390944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1 Presenter">
  <p:cSld name="CUSTOM_3">
    <p:spTree>
      <p:nvGrpSpPr>
        <p:cNvPr id="1" name="Shape 148"/>
        <p:cNvGrpSpPr/>
        <p:nvPr/>
      </p:nvGrpSpPr>
      <p:grpSpPr>
        <a:xfrm>
          <a:off x="0" y="0"/>
          <a:ext cx="0" cy="0"/>
          <a:chOff x="0" y="0"/>
          <a:chExt cx="0" cy="0"/>
        </a:xfrm>
      </p:grpSpPr>
      <p:pic>
        <p:nvPicPr>
          <p:cNvPr id="149" name="Google Shape;149;p26"/>
          <p:cNvPicPr preferRelativeResize="0"/>
          <p:nvPr/>
        </p:nvPicPr>
        <p:blipFill rotWithShape="1">
          <a:blip r:embed="rId2">
            <a:alphaModFix/>
          </a:blip>
          <a:srcRect l="6519" t="44010" r="70571" b="11868"/>
          <a:stretch/>
        </p:blipFill>
        <p:spPr>
          <a:xfrm>
            <a:off x="595950" y="2263425"/>
            <a:ext cx="2094874" cy="2269450"/>
          </a:xfrm>
          <a:prstGeom prst="rect">
            <a:avLst/>
          </a:prstGeom>
          <a:noFill/>
          <a:ln>
            <a:noFill/>
          </a:ln>
        </p:spPr>
      </p:pic>
      <p:sp>
        <p:nvSpPr>
          <p:cNvPr id="150" name="Google Shape;150;p26"/>
          <p:cNvSpPr txBox="1"/>
          <p:nvPr/>
        </p:nvSpPr>
        <p:spPr>
          <a:xfrm>
            <a:off x="981200" y="409350"/>
            <a:ext cx="7049700" cy="267300"/>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None/>
            </a:pPr>
            <a:r>
              <a:rPr lang="en" sz="1500">
                <a:latin typeface="Darker Grotesque Medium"/>
                <a:ea typeface="Darker Grotesque Medium"/>
                <a:cs typeface="Darker Grotesque Medium"/>
                <a:sym typeface="Darker Grotesque Medium"/>
              </a:rPr>
              <a:t>Today’s Presenter</a:t>
            </a:r>
            <a:endParaRPr sz="1500">
              <a:latin typeface="Darker Grotesque Medium"/>
              <a:ea typeface="Darker Grotesque Medium"/>
              <a:cs typeface="Darker Grotesque Medium"/>
              <a:sym typeface="Darker Grotesque Medium"/>
            </a:endParaRPr>
          </a:p>
        </p:txBody>
      </p:sp>
      <p:sp>
        <p:nvSpPr>
          <p:cNvPr id="151" name="Google Shape;151;p26"/>
          <p:cNvSpPr>
            <a:spLocks noGrp="1"/>
          </p:cNvSpPr>
          <p:nvPr>
            <p:ph type="pic" idx="2"/>
          </p:nvPr>
        </p:nvSpPr>
        <p:spPr>
          <a:xfrm>
            <a:off x="1113375" y="1447175"/>
            <a:ext cx="3391800" cy="2651400"/>
          </a:xfrm>
          <a:prstGeom prst="rect">
            <a:avLst/>
          </a:prstGeom>
          <a:noFill/>
          <a:ln>
            <a:noFill/>
          </a:ln>
        </p:spPr>
      </p:sp>
      <p:sp>
        <p:nvSpPr>
          <p:cNvPr id="152" name="Google Shape;152;p26"/>
          <p:cNvSpPr txBox="1">
            <a:spLocks noGrp="1"/>
          </p:cNvSpPr>
          <p:nvPr>
            <p:ph type="body" idx="1"/>
          </p:nvPr>
        </p:nvSpPr>
        <p:spPr>
          <a:xfrm>
            <a:off x="5344550" y="1447050"/>
            <a:ext cx="2686200" cy="2651400"/>
          </a:xfrm>
          <a:prstGeom prst="rect">
            <a:avLst/>
          </a:prstGeom>
        </p:spPr>
        <p:txBody>
          <a:bodyPr spcFirstLastPara="1" wrap="square" lIns="0" tIns="0" rIns="0" bIns="0" anchor="ctr" anchorCtr="0">
            <a:noAutofit/>
          </a:bodyPr>
          <a:lstStyle>
            <a:lvl1pPr marL="457200" lvl="0" indent="-323850">
              <a:spcBef>
                <a:spcPts val="0"/>
              </a:spcBef>
              <a:spcAft>
                <a:spcPts val="0"/>
              </a:spcAft>
              <a:buClr>
                <a:srgbClr val="343A45"/>
              </a:buClr>
              <a:buSzPts val="1500"/>
              <a:buChar char="·"/>
              <a:defRPr sz="1500">
                <a:solidFill>
                  <a:srgbClr val="343A45"/>
                </a:solidFill>
              </a:defRPr>
            </a:lvl1pPr>
            <a:lvl2pPr marL="914400" lvl="1" indent="-323850">
              <a:spcBef>
                <a:spcPts val="1000"/>
              </a:spcBef>
              <a:spcAft>
                <a:spcPts val="0"/>
              </a:spcAft>
              <a:buClr>
                <a:srgbClr val="343A45"/>
              </a:buClr>
              <a:buSzPts val="1500"/>
              <a:buChar char="·"/>
              <a:defRPr sz="1500">
                <a:solidFill>
                  <a:srgbClr val="343A45"/>
                </a:solidFill>
              </a:defRPr>
            </a:lvl2pPr>
            <a:lvl3pPr marL="1371600" lvl="2" indent="-323850">
              <a:spcBef>
                <a:spcPts val="1000"/>
              </a:spcBef>
              <a:spcAft>
                <a:spcPts val="0"/>
              </a:spcAft>
              <a:buClr>
                <a:srgbClr val="343A45"/>
              </a:buClr>
              <a:buSzPts val="1500"/>
              <a:buChar char="·"/>
              <a:defRPr sz="1500">
                <a:solidFill>
                  <a:srgbClr val="343A45"/>
                </a:solidFill>
              </a:defRPr>
            </a:lvl3pPr>
            <a:lvl4pPr marL="1828800" lvl="3" indent="-323850">
              <a:spcBef>
                <a:spcPts val="1000"/>
              </a:spcBef>
              <a:spcAft>
                <a:spcPts val="0"/>
              </a:spcAft>
              <a:buClr>
                <a:srgbClr val="343A45"/>
              </a:buClr>
              <a:buSzPts val="1500"/>
              <a:buChar char="·"/>
              <a:defRPr sz="1500">
                <a:solidFill>
                  <a:srgbClr val="343A45"/>
                </a:solidFill>
              </a:defRPr>
            </a:lvl4pPr>
            <a:lvl5pPr marL="2286000" lvl="4" indent="-323850">
              <a:spcBef>
                <a:spcPts val="1000"/>
              </a:spcBef>
              <a:spcAft>
                <a:spcPts val="0"/>
              </a:spcAft>
              <a:buClr>
                <a:srgbClr val="343A45"/>
              </a:buClr>
              <a:buSzPts val="1500"/>
              <a:buChar char="·"/>
              <a:defRPr sz="1500">
                <a:solidFill>
                  <a:srgbClr val="343A45"/>
                </a:solidFill>
              </a:defRPr>
            </a:lvl5pPr>
            <a:lvl6pPr marL="2743200" lvl="5" indent="-323850">
              <a:spcBef>
                <a:spcPts val="1000"/>
              </a:spcBef>
              <a:spcAft>
                <a:spcPts val="0"/>
              </a:spcAft>
              <a:buClr>
                <a:srgbClr val="343A45"/>
              </a:buClr>
              <a:buSzPts val="1500"/>
              <a:buChar char="·"/>
              <a:defRPr sz="1500">
                <a:solidFill>
                  <a:srgbClr val="343A45"/>
                </a:solidFill>
              </a:defRPr>
            </a:lvl6pPr>
            <a:lvl7pPr marL="3200400" lvl="6" indent="-323850">
              <a:spcBef>
                <a:spcPts val="1000"/>
              </a:spcBef>
              <a:spcAft>
                <a:spcPts val="0"/>
              </a:spcAft>
              <a:buClr>
                <a:srgbClr val="343A45"/>
              </a:buClr>
              <a:buSzPts val="1500"/>
              <a:buChar char="·"/>
              <a:defRPr sz="1500">
                <a:solidFill>
                  <a:srgbClr val="343A45"/>
                </a:solidFill>
              </a:defRPr>
            </a:lvl7pPr>
            <a:lvl8pPr marL="3657600" lvl="7" indent="-323850">
              <a:spcBef>
                <a:spcPts val="1000"/>
              </a:spcBef>
              <a:spcAft>
                <a:spcPts val="0"/>
              </a:spcAft>
              <a:buClr>
                <a:srgbClr val="343A45"/>
              </a:buClr>
              <a:buSzPts val="1500"/>
              <a:buChar char="·"/>
              <a:defRPr sz="1500">
                <a:solidFill>
                  <a:srgbClr val="343A45"/>
                </a:solidFill>
              </a:defRPr>
            </a:lvl8pPr>
            <a:lvl9pPr marL="4114800" lvl="8" indent="-323850">
              <a:spcBef>
                <a:spcPts val="1000"/>
              </a:spcBef>
              <a:spcAft>
                <a:spcPts val="1000"/>
              </a:spcAft>
              <a:buClr>
                <a:srgbClr val="343A45"/>
              </a:buClr>
              <a:buSzPts val="1500"/>
              <a:buChar char="·"/>
              <a:defRPr sz="1500">
                <a:solidFill>
                  <a:srgbClr val="343A45"/>
                </a:solidFill>
              </a:defRPr>
            </a:lvl9pPr>
          </a:lstStyle>
          <a:p>
            <a:endParaRPr/>
          </a:p>
        </p:txBody>
      </p:sp>
      <p:pic>
        <p:nvPicPr>
          <p:cNvPr id="153" name="Google Shape;153;p26"/>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154" name="Google Shape;154;p26"/>
          <p:cNvSpPr txBox="1">
            <a:spLocks noGrp="1"/>
          </p:cNvSpPr>
          <p:nvPr>
            <p:ph type="body" idx="3"/>
          </p:nvPr>
        </p:nvSpPr>
        <p:spPr>
          <a:xfrm>
            <a:off x="1113375" y="4184700"/>
            <a:ext cx="26862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155" name="Google Shape;155;p26"/>
          <p:cNvSpPr txBox="1">
            <a:spLocks noGrp="1"/>
          </p:cNvSpPr>
          <p:nvPr>
            <p:ph type="body" idx="4"/>
          </p:nvPr>
        </p:nvSpPr>
        <p:spPr>
          <a:xfrm>
            <a:off x="1113375" y="4381725"/>
            <a:ext cx="26862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2 Presenters">
  <p:cSld name="CUSTOM_3_1">
    <p:spTree>
      <p:nvGrpSpPr>
        <p:cNvPr id="1" name="Shape 156"/>
        <p:cNvGrpSpPr/>
        <p:nvPr/>
      </p:nvGrpSpPr>
      <p:grpSpPr>
        <a:xfrm>
          <a:off x="0" y="0"/>
          <a:ext cx="0" cy="0"/>
          <a:chOff x="0" y="0"/>
          <a:chExt cx="0" cy="0"/>
        </a:xfrm>
      </p:grpSpPr>
      <p:pic>
        <p:nvPicPr>
          <p:cNvPr id="157" name="Google Shape;157;p27"/>
          <p:cNvPicPr preferRelativeResize="0"/>
          <p:nvPr/>
        </p:nvPicPr>
        <p:blipFill rotWithShape="1">
          <a:blip r:embed="rId2">
            <a:alphaModFix/>
          </a:blip>
          <a:srcRect l="13167" t="20253" r="61817" b="39957"/>
          <a:stretch/>
        </p:blipFill>
        <p:spPr>
          <a:xfrm>
            <a:off x="1203950" y="1041425"/>
            <a:ext cx="2287498" cy="2046700"/>
          </a:xfrm>
          <a:prstGeom prst="rect">
            <a:avLst/>
          </a:prstGeom>
          <a:noFill/>
          <a:ln>
            <a:noFill/>
          </a:ln>
        </p:spPr>
      </p:pic>
      <p:sp>
        <p:nvSpPr>
          <p:cNvPr id="158" name="Google Shape;158;p27"/>
          <p:cNvSpPr>
            <a:spLocks noGrp="1"/>
          </p:cNvSpPr>
          <p:nvPr>
            <p:ph type="pic" idx="2"/>
          </p:nvPr>
        </p:nvSpPr>
        <p:spPr>
          <a:xfrm>
            <a:off x="1811400" y="1447175"/>
            <a:ext cx="2686200" cy="2253600"/>
          </a:xfrm>
          <a:prstGeom prst="rect">
            <a:avLst/>
          </a:prstGeom>
          <a:noFill/>
          <a:ln>
            <a:noFill/>
          </a:ln>
        </p:spPr>
      </p:sp>
      <p:sp>
        <p:nvSpPr>
          <p:cNvPr id="159" name="Google Shape;159;p27"/>
          <p:cNvSpPr>
            <a:spLocks noGrp="1"/>
          </p:cNvSpPr>
          <p:nvPr>
            <p:ph type="pic" idx="3"/>
          </p:nvPr>
        </p:nvSpPr>
        <p:spPr>
          <a:xfrm>
            <a:off x="4638950" y="1847050"/>
            <a:ext cx="1980900" cy="2655600"/>
          </a:xfrm>
          <a:prstGeom prst="rect">
            <a:avLst/>
          </a:prstGeom>
          <a:noFill/>
          <a:ln>
            <a:noFill/>
          </a:ln>
        </p:spPr>
      </p:sp>
      <p:pic>
        <p:nvPicPr>
          <p:cNvPr id="160" name="Google Shape;160;p27"/>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161" name="Google Shape;161;p27"/>
          <p:cNvSpPr txBox="1"/>
          <p:nvPr/>
        </p:nvSpPr>
        <p:spPr>
          <a:xfrm>
            <a:off x="981200" y="409350"/>
            <a:ext cx="7049700" cy="267300"/>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None/>
            </a:pPr>
            <a:r>
              <a:rPr lang="en" sz="1500">
                <a:latin typeface="Darker Grotesque Medium"/>
                <a:ea typeface="Darker Grotesque Medium"/>
                <a:cs typeface="Darker Grotesque Medium"/>
                <a:sym typeface="Darker Grotesque Medium"/>
              </a:rPr>
              <a:t>Today’s Presenters</a:t>
            </a:r>
            <a:endParaRPr sz="1500">
              <a:latin typeface="Darker Grotesque Medium"/>
              <a:ea typeface="Darker Grotesque Medium"/>
              <a:cs typeface="Darker Grotesque Medium"/>
              <a:sym typeface="Darker Grotesque Medium"/>
            </a:endParaRPr>
          </a:p>
        </p:txBody>
      </p:sp>
      <p:sp>
        <p:nvSpPr>
          <p:cNvPr id="162" name="Google Shape;162;p27"/>
          <p:cNvSpPr txBox="1">
            <a:spLocks noGrp="1"/>
          </p:cNvSpPr>
          <p:nvPr>
            <p:ph type="body" idx="1"/>
          </p:nvPr>
        </p:nvSpPr>
        <p:spPr>
          <a:xfrm>
            <a:off x="1818725" y="3790425"/>
            <a:ext cx="26862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163" name="Google Shape;163;p27"/>
          <p:cNvSpPr txBox="1">
            <a:spLocks noGrp="1"/>
          </p:cNvSpPr>
          <p:nvPr>
            <p:ph type="body" idx="4"/>
          </p:nvPr>
        </p:nvSpPr>
        <p:spPr>
          <a:xfrm>
            <a:off x="1818725" y="3987450"/>
            <a:ext cx="2686200" cy="2313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
        <p:nvSpPr>
          <p:cNvPr id="164" name="Google Shape;164;p27"/>
          <p:cNvSpPr txBox="1">
            <a:spLocks noGrp="1"/>
          </p:cNvSpPr>
          <p:nvPr>
            <p:ph type="body" idx="5"/>
          </p:nvPr>
        </p:nvSpPr>
        <p:spPr>
          <a:xfrm>
            <a:off x="4638950" y="1447175"/>
            <a:ext cx="26862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165" name="Google Shape;165;p27"/>
          <p:cNvSpPr txBox="1">
            <a:spLocks noGrp="1"/>
          </p:cNvSpPr>
          <p:nvPr>
            <p:ph type="body" idx="6"/>
          </p:nvPr>
        </p:nvSpPr>
        <p:spPr>
          <a:xfrm>
            <a:off x="4638950" y="1644200"/>
            <a:ext cx="26862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3 Presenters">
  <p:cSld name="CUSTOM_3_1_1">
    <p:spTree>
      <p:nvGrpSpPr>
        <p:cNvPr id="1" name="Shape 166"/>
        <p:cNvGrpSpPr/>
        <p:nvPr/>
      </p:nvGrpSpPr>
      <p:grpSpPr>
        <a:xfrm>
          <a:off x="0" y="0"/>
          <a:ext cx="0" cy="0"/>
          <a:chOff x="0" y="0"/>
          <a:chExt cx="0" cy="0"/>
        </a:xfrm>
      </p:grpSpPr>
      <p:pic>
        <p:nvPicPr>
          <p:cNvPr id="167" name="Google Shape;167;p28"/>
          <p:cNvPicPr preferRelativeResize="0"/>
          <p:nvPr/>
        </p:nvPicPr>
        <p:blipFill rotWithShape="1">
          <a:blip r:embed="rId2">
            <a:alphaModFix/>
          </a:blip>
          <a:srcRect l="13170" t="20253" r="54902" b="42881"/>
          <a:stretch/>
        </p:blipFill>
        <p:spPr>
          <a:xfrm>
            <a:off x="1203950" y="1041425"/>
            <a:ext cx="2919576" cy="1896226"/>
          </a:xfrm>
          <a:prstGeom prst="rect">
            <a:avLst/>
          </a:prstGeom>
          <a:noFill/>
          <a:ln>
            <a:noFill/>
          </a:ln>
        </p:spPr>
      </p:pic>
      <p:sp>
        <p:nvSpPr>
          <p:cNvPr id="168" name="Google Shape;168;p28"/>
          <p:cNvSpPr>
            <a:spLocks noGrp="1"/>
          </p:cNvSpPr>
          <p:nvPr>
            <p:ph type="pic" idx="2"/>
          </p:nvPr>
        </p:nvSpPr>
        <p:spPr>
          <a:xfrm>
            <a:off x="1114725" y="1447175"/>
            <a:ext cx="2686200" cy="2253600"/>
          </a:xfrm>
          <a:prstGeom prst="rect">
            <a:avLst/>
          </a:prstGeom>
          <a:noFill/>
          <a:ln>
            <a:noFill/>
          </a:ln>
        </p:spPr>
      </p:sp>
      <p:sp>
        <p:nvSpPr>
          <p:cNvPr id="169" name="Google Shape;169;p28"/>
          <p:cNvSpPr>
            <a:spLocks noGrp="1"/>
          </p:cNvSpPr>
          <p:nvPr>
            <p:ph type="pic" idx="3"/>
          </p:nvPr>
        </p:nvSpPr>
        <p:spPr>
          <a:xfrm>
            <a:off x="3929475" y="2251400"/>
            <a:ext cx="1986600" cy="2892000"/>
          </a:xfrm>
          <a:prstGeom prst="rect">
            <a:avLst/>
          </a:prstGeom>
          <a:noFill/>
          <a:ln>
            <a:noFill/>
          </a:ln>
        </p:spPr>
      </p:sp>
      <p:sp>
        <p:nvSpPr>
          <p:cNvPr id="170" name="Google Shape;170;p28"/>
          <p:cNvSpPr>
            <a:spLocks noGrp="1"/>
          </p:cNvSpPr>
          <p:nvPr>
            <p:ph type="pic" idx="4"/>
          </p:nvPr>
        </p:nvSpPr>
        <p:spPr>
          <a:xfrm>
            <a:off x="6046925" y="1292600"/>
            <a:ext cx="1986600" cy="2805900"/>
          </a:xfrm>
          <a:prstGeom prst="rect">
            <a:avLst/>
          </a:prstGeom>
          <a:noFill/>
          <a:ln>
            <a:noFill/>
          </a:ln>
        </p:spPr>
      </p:sp>
      <p:pic>
        <p:nvPicPr>
          <p:cNvPr id="171" name="Google Shape;171;p28"/>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172" name="Google Shape;172;p28"/>
          <p:cNvSpPr txBox="1"/>
          <p:nvPr/>
        </p:nvSpPr>
        <p:spPr>
          <a:xfrm>
            <a:off x="981200" y="409350"/>
            <a:ext cx="7049700" cy="267300"/>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None/>
            </a:pPr>
            <a:r>
              <a:rPr lang="en" sz="1500">
                <a:latin typeface="Darker Grotesque Medium"/>
                <a:ea typeface="Darker Grotesque Medium"/>
                <a:cs typeface="Darker Grotesque Medium"/>
                <a:sym typeface="Darker Grotesque Medium"/>
              </a:rPr>
              <a:t>Today’s Presenters</a:t>
            </a:r>
            <a:endParaRPr sz="1500">
              <a:latin typeface="Darker Grotesque Medium"/>
              <a:ea typeface="Darker Grotesque Medium"/>
              <a:cs typeface="Darker Grotesque Medium"/>
              <a:sym typeface="Darker Grotesque Medium"/>
            </a:endParaRPr>
          </a:p>
        </p:txBody>
      </p:sp>
      <p:sp>
        <p:nvSpPr>
          <p:cNvPr id="173" name="Google Shape;173;p28"/>
          <p:cNvSpPr txBox="1">
            <a:spLocks noGrp="1"/>
          </p:cNvSpPr>
          <p:nvPr>
            <p:ph type="body" idx="1"/>
          </p:nvPr>
        </p:nvSpPr>
        <p:spPr>
          <a:xfrm>
            <a:off x="1113375" y="3807100"/>
            <a:ext cx="26862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174" name="Google Shape;174;p28"/>
          <p:cNvSpPr txBox="1">
            <a:spLocks noGrp="1"/>
          </p:cNvSpPr>
          <p:nvPr>
            <p:ph type="body" idx="5"/>
          </p:nvPr>
        </p:nvSpPr>
        <p:spPr>
          <a:xfrm>
            <a:off x="1113375" y="4004125"/>
            <a:ext cx="26862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
        <p:nvSpPr>
          <p:cNvPr id="175" name="Google Shape;175;p28"/>
          <p:cNvSpPr txBox="1">
            <a:spLocks noGrp="1"/>
          </p:cNvSpPr>
          <p:nvPr>
            <p:ph type="body" idx="6"/>
          </p:nvPr>
        </p:nvSpPr>
        <p:spPr>
          <a:xfrm>
            <a:off x="3929475" y="1859425"/>
            <a:ext cx="26862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176" name="Google Shape;176;p28"/>
          <p:cNvSpPr txBox="1">
            <a:spLocks noGrp="1"/>
          </p:cNvSpPr>
          <p:nvPr>
            <p:ph type="body" idx="7"/>
          </p:nvPr>
        </p:nvSpPr>
        <p:spPr>
          <a:xfrm>
            <a:off x="3929475" y="2056450"/>
            <a:ext cx="26862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
        <p:nvSpPr>
          <p:cNvPr id="177" name="Google Shape;177;p28"/>
          <p:cNvSpPr txBox="1">
            <a:spLocks noGrp="1"/>
          </p:cNvSpPr>
          <p:nvPr>
            <p:ph type="body" idx="8"/>
          </p:nvPr>
        </p:nvSpPr>
        <p:spPr>
          <a:xfrm>
            <a:off x="6046925" y="4166900"/>
            <a:ext cx="26862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178" name="Google Shape;178;p28"/>
          <p:cNvSpPr txBox="1">
            <a:spLocks noGrp="1"/>
          </p:cNvSpPr>
          <p:nvPr>
            <p:ph type="body" idx="9"/>
          </p:nvPr>
        </p:nvSpPr>
        <p:spPr>
          <a:xfrm>
            <a:off x="6046925" y="4363925"/>
            <a:ext cx="26862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4 Presenters">
  <p:cSld name="CUSTOM_3_1_1_1">
    <p:spTree>
      <p:nvGrpSpPr>
        <p:cNvPr id="1" name="Shape 179"/>
        <p:cNvGrpSpPr/>
        <p:nvPr/>
      </p:nvGrpSpPr>
      <p:grpSpPr>
        <a:xfrm>
          <a:off x="0" y="0"/>
          <a:ext cx="0" cy="0"/>
          <a:chOff x="0" y="0"/>
          <a:chExt cx="0" cy="0"/>
        </a:xfrm>
      </p:grpSpPr>
      <p:pic>
        <p:nvPicPr>
          <p:cNvPr id="180" name="Google Shape;180;p29"/>
          <p:cNvPicPr preferRelativeResize="0"/>
          <p:nvPr/>
        </p:nvPicPr>
        <p:blipFill rotWithShape="1">
          <a:blip r:embed="rId2">
            <a:alphaModFix/>
          </a:blip>
          <a:srcRect l="13168" t="20253" r="70571" b="42881"/>
          <a:stretch/>
        </p:blipFill>
        <p:spPr>
          <a:xfrm>
            <a:off x="1203950" y="1041425"/>
            <a:ext cx="1486877" cy="1896226"/>
          </a:xfrm>
          <a:prstGeom prst="rect">
            <a:avLst/>
          </a:prstGeom>
          <a:noFill/>
          <a:ln>
            <a:noFill/>
          </a:ln>
        </p:spPr>
      </p:pic>
      <p:sp>
        <p:nvSpPr>
          <p:cNvPr id="181" name="Google Shape;181;p29"/>
          <p:cNvSpPr>
            <a:spLocks noGrp="1"/>
          </p:cNvSpPr>
          <p:nvPr>
            <p:ph type="pic" idx="2"/>
          </p:nvPr>
        </p:nvSpPr>
        <p:spPr>
          <a:xfrm>
            <a:off x="409350" y="1447175"/>
            <a:ext cx="1980900" cy="2253600"/>
          </a:xfrm>
          <a:prstGeom prst="rect">
            <a:avLst/>
          </a:prstGeom>
          <a:noFill/>
          <a:ln>
            <a:noFill/>
          </a:ln>
        </p:spPr>
      </p:sp>
      <p:sp>
        <p:nvSpPr>
          <p:cNvPr id="182" name="Google Shape;182;p29"/>
          <p:cNvSpPr>
            <a:spLocks noGrp="1"/>
          </p:cNvSpPr>
          <p:nvPr>
            <p:ph type="pic" idx="3"/>
          </p:nvPr>
        </p:nvSpPr>
        <p:spPr>
          <a:xfrm>
            <a:off x="2521425" y="2251400"/>
            <a:ext cx="1980900" cy="2892000"/>
          </a:xfrm>
          <a:prstGeom prst="rect">
            <a:avLst/>
          </a:prstGeom>
          <a:noFill/>
          <a:ln>
            <a:noFill/>
          </a:ln>
        </p:spPr>
      </p:sp>
      <p:sp>
        <p:nvSpPr>
          <p:cNvPr id="183" name="Google Shape;183;p29"/>
          <p:cNvSpPr>
            <a:spLocks noGrp="1"/>
          </p:cNvSpPr>
          <p:nvPr>
            <p:ph type="pic" idx="4"/>
          </p:nvPr>
        </p:nvSpPr>
        <p:spPr>
          <a:xfrm>
            <a:off x="4638950" y="1292600"/>
            <a:ext cx="1980900" cy="2805900"/>
          </a:xfrm>
          <a:prstGeom prst="rect">
            <a:avLst/>
          </a:prstGeom>
          <a:noFill/>
          <a:ln>
            <a:noFill/>
          </a:ln>
        </p:spPr>
      </p:sp>
      <p:sp>
        <p:nvSpPr>
          <p:cNvPr id="184" name="Google Shape;184;p29"/>
          <p:cNvSpPr>
            <a:spLocks noGrp="1"/>
          </p:cNvSpPr>
          <p:nvPr>
            <p:ph type="pic" idx="5"/>
          </p:nvPr>
        </p:nvSpPr>
        <p:spPr>
          <a:xfrm>
            <a:off x="6750925" y="2251400"/>
            <a:ext cx="1980900" cy="2253600"/>
          </a:xfrm>
          <a:prstGeom prst="rect">
            <a:avLst/>
          </a:prstGeom>
          <a:noFill/>
          <a:ln>
            <a:noFill/>
          </a:ln>
        </p:spPr>
      </p:sp>
      <p:pic>
        <p:nvPicPr>
          <p:cNvPr id="185" name="Google Shape;185;p29"/>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186" name="Google Shape;186;p29"/>
          <p:cNvSpPr txBox="1"/>
          <p:nvPr/>
        </p:nvSpPr>
        <p:spPr>
          <a:xfrm>
            <a:off x="981200" y="409350"/>
            <a:ext cx="7049700" cy="267300"/>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None/>
            </a:pPr>
            <a:r>
              <a:rPr lang="en" sz="1500">
                <a:latin typeface="Darker Grotesque Medium"/>
                <a:ea typeface="Darker Grotesque Medium"/>
                <a:cs typeface="Darker Grotesque Medium"/>
                <a:sym typeface="Darker Grotesque Medium"/>
              </a:rPr>
              <a:t>Today’s Presenters</a:t>
            </a:r>
            <a:endParaRPr sz="1500">
              <a:latin typeface="Darker Grotesque Medium"/>
              <a:ea typeface="Darker Grotesque Medium"/>
              <a:cs typeface="Darker Grotesque Medium"/>
              <a:sym typeface="Darker Grotesque Medium"/>
            </a:endParaRPr>
          </a:p>
        </p:txBody>
      </p:sp>
      <p:sp>
        <p:nvSpPr>
          <p:cNvPr id="187" name="Google Shape;187;p29"/>
          <p:cNvSpPr txBox="1">
            <a:spLocks noGrp="1"/>
          </p:cNvSpPr>
          <p:nvPr>
            <p:ph type="body" idx="1"/>
          </p:nvPr>
        </p:nvSpPr>
        <p:spPr>
          <a:xfrm>
            <a:off x="409350" y="3794900"/>
            <a:ext cx="19809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188" name="Google Shape;188;p29"/>
          <p:cNvSpPr txBox="1">
            <a:spLocks noGrp="1"/>
          </p:cNvSpPr>
          <p:nvPr>
            <p:ph type="body" idx="6"/>
          </p:nvPr>
        </p:nvSpPr>
        <p:spPr>
          <a:xfrm>
            <a:off x="409350" y="3991925"/>
            <a:ext cx="19809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
        <p:nvSpPr>
          <p:cNvPr id="189" name="Google Shape;189;p29"/>
          <p:cNvSpPr txBox="1">
            <a:spLocks noGrp="1"/>
          </p:cNvSpPr>
          <p:nvPr>
            <p:ph type="body" idx="7"/>
          </p:nvPr>
        </p:nvSpPr>
        <p:spPr>
          <a:xfrm>
            <a:off x="2524150" y="1825925"/>
            <a:ext cx="19809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190" name="Google Shape;190;p29"/>
          <p:cNvSpPr txBox="1">
            <a:spLocks noGrp="1"/>
          </p:cNvSpPr>
          <p:nvPr>
            <p:ph type="body" idx="8"/>
          </p:nvPr>
        </p:nvSpPr>
        <p:spPr>
          <a:xfrm>
            <a:off x="2524150" y="2022950"/>
            <a:ext cx="19809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
        <p:nvSpPr>
          <p:cNvPr id="191" name="Google Shape;191;p29"/>
          <p:cNvSpPr txBox="1">
            <a:spLocks noGrp="1"/>
          </p:cNvSpPr>
          <p:nvPr>
            <p:ph type="body" idx="9"/>
          </p:nvPr>
        </p:nvSpPr>
        <p:spPr>
          <a:xfrm>
            <a:off x="4636175" y="4198275"/>
            <a:ext cx="19809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192" name="Google Shape;192;p29"/>
          <p:cNvSpPr txBox="1">
            <a:spLocks noGrp="1"/>
          </p:cNvSpPr>
          <p:nvPr>
            <p:ph type="body" idx="13"/>
          </p:nvPr>
        </p:nvSpPr>
        <p:spPr>
          <a:xfrm>
            <a:off x="4636175" y="4395300"/>
            <a:ext cx="19809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
        <p:nvSpPr>
          <p:cNvPr id="193" name="Google Shape;193;p29"/>
          <p:cNvSpPr txBox="1">
            <a:spLocks noGrp="1"/>
          </p:cNvSpPr>
          <p:nvPr>
            <p:ph type="body" idx="14"/>
          </p:nvPr>
        </p:nvSpPr>
        <p:spPr>
          <a:xfrm>
            <a:off x="6753750" y="1825925"/>
            <a:ext cx="19809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194" name="Google Shape;194;p29"/>
          <p:cNvSpPr txBox="1">
            <a:spLocks noGrp="1"/>
          </p:cNvSpPr>
          <p:nvPr>
            <p:ph type="body" idx="15"/>
          </p:nvPr>
        </p:nvSpPr>
        <p:spPr>
          <a:xfrm>
            <a:off x="6753750" y="2022950"/>
            <a:ext cx="19809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0.1 Blank w/ title">
  <p:cSld name="CUSTOM_3_1_1_1_1">
    <p:spTree>
      <p:nvGrpSpPr>
        <p:cNvPr id="1" name="Shape 195"/>
        <p:cNvGrpSpPr/>
        <p:nvPr/>
      </p:nvGrpSpPr>
      <p:grpSpPr>
        <a:xfrm>
          <a:off x="0" y="0"/>
          <a:ext cx="0" cy="0"/>
          <a:chOff x="0" y="0"/>
          <a:chExt cx="0" cy="0"/>
        </a:xfrm>
      </p:grpSpPr>
      <p:sp>
        <p:nvSpPr>
          <p:cNvPr id="196" name="Google Shape;196;p30"/>
          <p:cNvSpPr txBox="1">
            <a:spLocks noGrp="1"/>
          </p:cNvSpPr>
          <p:nvPr>
            <p:ph type="subTitle" idx="1"/>
          </p:nvPr>
        </p:nvSpPr>
        <p:spPr>
          <a:xfrm>
            <a:off x="976725" y="417550"/>
            <a:ext cx="57210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pic>
        <p:nvPicPr>
          <p:cNvPr id="197" name="Google Shape;197;p30"/>
          <p:cNvPicPr preferRelativeResize="0"/>
          <p:nvPr/>
        </p:nvPicPr>
        <p:blipFill rotWithShape="1">
          <a:blip r:embed="rId2">
            <a:alphaModFix/>
          </a:blip>
          <a:srcRect/>
          <a:stretch/>
        </p:blipFill>
        <p:spPr>
          <a:xfrm>
            <a:off x="409350" y="409350"/>
            <a:ext cx="267200" cy="267200"/>
          </a:xfrm>
          <a:prstGeom prst="rect">
            <a:avLst/>
          </a:prstGeom>
          <a:noFill/>
          <a:ln>
            <a:noFill/>
          </a:ln>
        </p:spPr>
      </p:pic>
      <p:pic>
        <p:nvPicPr>
          <p:cNvPr id="198" name="Google Shape;198;p30"/>
          <p:cNvPicPr preferRelativeResize="0"/>
          <p:nvPr/>
        </p:nvPicPr>
        <p:blipFill rotWithShape="1">
          <a:blip r:embed="rId3">
            <a:alphaModFix/>
          </a:blip>
          <a:srcRect l="66140" t="28093" r="-10"/>
          <a:stretch/>
        </p:blipFill>
        <p:spPr>
          <a:xfrm>
            <a:off x="6046925" y="1444752"/>
            <a:ext cx="3097075" cy="369874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6.2 Four step column">
  <p:cSld name="CUSTOM_3_1_1_1_1_2">
    <p:spTree>
      <p:nvGrpSpPr>
        <p:cNvPr id="1" name="Shape 199"/>
        <p:cNvGrpSpPr/>
        <p:nvPr/>
      </p:nvGrpSpPr>
      <p:grpSpPr>
        <a:xfrm>
          <a:off x="0" y="0"/>
          <a:ext cx="0" cy="0"/>
          <a:chOff x="0" y="0"/>
          <a:chExt cx="0" cy="0"/>
        </a:xfrm>
      </p:grpSpPr>
      <p:sp>
        <p:nvSpPr>
          <p:cNvPr id="200" name="Google Shape;200;p31"/>
          <p:cNvSpPr txBox="1">
            <a:spLocks noGrp="1"/>
          </p:cNvSpPr>
          <p:nvPr>
            <p:ph type="subTitle" idx="1"/>
          </p:nvPr>
        </p:nvSpPr>
        <p:spPr>
          <a:xfrm>
            <a:off x="409350" y="1830700"/>
            <a:ext cx="19812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201" name="Google Shape;201;p31"/>
          <p:cNvSpPr txBox="1">
            <a:spLocks noGrp="1"/>
          </p:cNvSpPr>
          <p:nvPr>
            <p:ph type="body" idx="2"/>
          </p:nvPr>
        </p:nvSpPr>
        <p:spPr>
          <a:xfrm>
            <a:off x="409350" y="2073775"/>
            <a:ext cx="19812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202" name="Google Shape;202;p31"/>
          <p:cNvSpPr txBox="1">
            <a:spLocks noGrp="1"/>
          </p:cNvSpPr>
          <p:nvPr>
            <p:ph type="subTitle" idx="3"/>
          </p:nvPr>
        </p:nvSpPr>
        <p:spPr>
          <a:xfrm>
            <a:off x="2521425" y="1830700"/>
            <a:ext cx="19734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203" name="Google Shape;203;p31"/>
          <p:cNvSpPr txBox="1">
            <a:spLocks noGrp="1"/>
          </p:cNvSpPr>
          <p:nvPr>
            <p:ph type="body" idx="4"/>
          </p:nvPr>
        </p:nvSpPr>
        <p:spPr>
          <a:xfrm>
            <a:off x="2521425" y="2073775"/>
            <a:ext cx="19836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204" name="Google Shape;204;p31"/>
          <p:cNvSpPr txBox="1">
            <a:spLocks noGrp="1"/>
          </p:cNvSpPr>
          <p:nvPr>
            <p:ph type="subTitle" idx="5"/>
          </p:nvPr>
        </p:nvSpPr>
        <p:spPr>
          <a:xfrm>
            <a:off x="4636375" y="1830700"/>
            <a:ext cx="19836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205" name="Google Shape;205;p31"/>
          <p:cNvSpPr txBox="1">
            <a:spLocks noGrp="1"/>
          </p:cNvSpPr>
          <p:nvPr>
            <p:ph type="body" idx="6"/>
          </p:nvPr>
        </p:nvSpPr>
        <p:spPr>
          <a:xfrm>
            <a:off x="4638950" y="2073775"/>
            <a:ext cx="19812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206" name="Google Shape;206;p31"/>
          <p:cNvSpPr txBox="1">
            <a:spLocks noGrp="1"/>
          </p:cNvSpPr>
          <p:nvPr>
            <p:ph type="subTitle" idx="7"/>
          </p:nvPr>
        </p:nvSpPr>
        <p:spPr>
          <a:xfrm>
            <a:off x="6750925" y="1830700"/>
            <a:ext cx="19836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207" name="Google Shape;207;p31"/>
          <p:cNvSpPr txBox="1">
            <a:spLocks noGrp="1"/>
          </p:cNvSpPr>
          <p:nvPr>
            <p:ph type="body" idx="8"/>
          </p:nvPr>
        </p:nvSpPr>
        <p:spPr>
          <a:xfrm>
            <a:off x="6750925" y="2073775"/>
            <a:ext cx="19836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208" name="Google Shape;208;p31"/>
          <p:cNvSpPr txBox="1">
            <a:spLocks noGrp="1"/>
          </p:cNvSpPr>
          <p:nvPr>
            <p:ph type="subTitle" idx="9"/>
          </p:nvPr>
        </p:nvSpPr>
        <p:spPr>
          <a:xfrm>
            <a:off x="409350"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pic>
        <p:nvPicPr>
          <p:cNvPr id="209" name="Google Shape;209;p31"/>
          <p:cNvPicPr preferRelativeResize="0"/>
          <p:nvPr/>
        </p:nvPicPr>
        <p:blipFill rotWithShape="1">
          <a:blip r:embed="rId2">
            <a:alphaModFix/>
          </a:blip>
          <a:srcRect/>
          <a:stretch/>
        </p:blipFill>
        <p:spPr>
          <a:xfrm>
            <a:off x="409350" y="409350"/>
            <a:ext cx="267200" cy="267200"/>
          </a:xfrm>
          <a:prstGeom prst="rect">
            <a:avLst/>
          </a:prstGeom>
          <a:noFill/>
          <a:ln>
            <a:noFill/>
          </a:ln>
        </p:spPr>
      </p:pic>
      <p:sp>
        <p:nvSpPr>
          <p:cNvPr id="210" name="Google Shape;210;p31"/>
          <p:cNvSpPr txBox="1">
            <a:spLocks noGrp="1"/>
          </p:cNvSpPr>
          <p:nvPr>
            <p:ph type="subTitle" idx="13"/>
          </p:nvPr>
        </p:nvSpPr>
        <p:spPr>
          <a:xfrm>
            <a:off x="976725" y="417550"/>
            <a:ext cx="57210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211" name="Google Shape;211;p31"/>
          <p:cNvSpPr txBox="1">
            <a:spLocks noGrp="1"/>
          </p:cNvSpPr>
          <p:nvPr>
            <p:ph type="subTitle" idx="14"/>
          </p:nvPr>
        </p:nvSpPr>
        <p:spPr>
          <a:xfrm>
            <a:off x="2521425"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sp>
        <p:nvSpPr>
          <p:cNvPr id="212" name="Google Shape;212;p31"/>
          <p:cNvSpPr txBox="1">
            <a:spLocks noGrp="1"/>
          </p:cNvSpPr>
          <p:nvPr>
            <p:ph type="subTitle" idx="15"/>
          </p:nvPr>
        </p:nvSpPr>
        <p:spPr>
          <a:xfrm>
            <a:off x="4636175"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sp>
        <p:nvSpPr>
          <p:cNvPr id="213" name="Google Shape;213;p31"/>
          <p:cNvSpPr txBox="1">
            <a:spLocks noGrp="1"/>
          </p:cNvSpPr>
          <p:nvPr>
            <p:ph type="subTitle" idx="16"/>
          </p:nvPr>
        </p:nvSpPr>
        <p:spPr>
          <a:xfrm>
            <a:off x="6750925"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pic>
        <p:nvPicPr>
          <p:cNvPr id="214" name="Google Shape;214;p31"/>
          <p:cNvPicPr preferRelativeResize="0"/>
          <p:nvPr/>
        </p:nvPicPr>
        <p:blipFill rotWithShape="1">
          <a:blip r:embed="rId3">
            <a:alphaModFix/>
          </a:blip>
          <a:srcRect l="5" t="85436" r="48054"/>
          <a:stretch/>
        </p:blipFill>
        <p:spPr>
          <a:xfrm>
            <a:off x="3" y="4394425"/>
            <a:ext cx="4749576" cy="7490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6.1 Three step column">
  <p:cSld name="CUSTOM_3_1_1_1_1_2_1">
    <p:spTree>
      <p:nvGrpSpPr>
        <p:cNvPr id="1" name="Shape 215"/>
        <p:cNvGrpSpPr/>
        <p:nvPr/>
      </p:nvGrpSpPr>
      <p:grpSpPr>
        <a:xfrm>
          <a:off x="0" y="0"/>
          <a:ext cx="0" cy="0"/>
          <a:chOff x="0" y="0"/>
          <a:chExt cx="0" cy="0"/>
        </a:xfrm>
      </p:grpSpPr>
      <p:sp>
        <p:nvSpPr>
          <p:cNvPr id="216" name="Google Shape;216;p32"/>
          <p:cNvSpPr txBox="1">
            <a:spLocks noGrp="1"/>
          </p:cNvSpPr>
          <p:nvPr>
            <p:ph type="subTitle" idx="1"/>
          </p:nvPr>
        </p:nvSpPr>
        <p:spPr>
          <a:xfrm>
            <a:off x="409350" y="1830700"/>
            <a:ext cx="26877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217" name="Google Shape;217;p32"/>
          <p:cNvSpPr txBox="1">
            <a:spLocks noGrp="1"/>
          </p:cNvSpPr>
          <p:nvPr>
            <p:ph type="body" idx="2"/>
          </p:nvPr>
        </p:nvSpPr>
        <p:spPr>
          <a:xfrm>
            <a:off x="409350" y="2073775"/>
            <a:ext cx="26877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218" name="Google Shape;218;p32"/>
          <p:cNvSpPr txBox="1">
            <a:spLocks noGrp="1"/>
          </p:cNvSpPr>
          <p:nvPr>
            <p:ph type="subTitle" idx="3"/>
          </p:nvPr>
        </p:nvSpPr>
        <p:spPr>
          <a:xfrm>
            <a:off x="409350"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pic>
        <p:nvPicPr>
          <p:cNvPr id="219" name="Google Shape;219;p32"/>
          <p:cNvPicPr preferRelativeResize="0"/>
          <p:nvPr/>
        </p:nvPicPr>
        <p:blipFill rotWithShape="1">
          <a:blip r:embed="rId2">
            <a:alphaModFix/>
          </a:blip>
          <a:srcRect/>
          <a:stretch/>
        </p:blipFill>
        <p:spPr>
          <a:xfrm>
            <a:off x="409350" y="409350"/>
            <a:ext cx="267200" cy="267200"/>
          </a:xfrm>
          <a:prstGeom prst="rect">
            <a:avLst/>
          </a:prstGeom>
          <a:noFill/>
          <a:ln>
            <a:noFill/>
          </a:ln>
        </p:spPr>
      </p:pic>
      <p:sp>
        <p:nvSpPr>
          <p:cNvPr id="220" name="Google Shape;220;p32"/>
          <p:cNvSpPr txBox="1">
            <a:spLocks noGrp="1"/>
          </p:cNvSpPr>
          <p:nvPr>
            <p:ph type="subTitle" idx="4"/>
          </p:nvPr>
        </p:nvSpPr>
        <p:spPr>
          <a:xfrm>
            <a:off x="976725" y="417550"/>
            <a:ext cx="57210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221" name="Google Shape;221;p32"/>
          <p:cNvSpPr txBox="1">
            <a:spLocks noGrp="1"/>
          </p:cNvSpPr>
          <p:nvPr>
            <p:ph type="subTitle" idx="5"/>
          </p:nvPr>
        </p:nvSpPr>
        <p:spPr>
          <a:xfrm>
            <a:off x="3228150" y="1830700"/>
            <a:ext cx="26877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222" name="Google Shape;222;p32"/>
          <p:cNvSpPr txBox="1">
            <a:spLocks noGrp="1"/>
          </p:cNvSpPr>
          <p:nvPr>
            <p:ph type="body" idx="6"/>
          </p:nvPr>
        </p:nvSpPr>
        <p:spPr>
          <a:xfrm>
            <a:off x="3228150" y="2073775"/>
            <a:ext cx="26877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223" name="Google Shape;223;p32"/>
          <p:cNvSpPr txBox="1">
            <a:spLocks noGrp="1"/>
          </p:cNvSpPr>
          <p:nvPr>
            <p:ph type="subTitle" idx="7"/>
          </p:nvPr>
        </p:nvSpPr>
        <p:spPr>
          <a:xfrm>
            <a:off x="3228150"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sp>
        <p:nvSpPr>
          <p:cNvPr id="224" name="Google Shape;224;p32"/>
          <p:cNvSpPr txBox="1">
            <a:spLocks noGrp="1"/>
          </p:cNvSpPr>
          <p:nvPr>
            <p:ph type="subTitle" idx="8"/>
          </p:nvPr>
        </p:nvSpPr>
        <p:spPr>
          <a:xfrm>
            <a:off x="6046950" y="1830700"/>
            <a:ext cx="26877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225" name="Google Shape;225;p32"/>
          <p:cNvSpPr txBox="1">
            <a:spLocks noGrp="1"/>
          </p:cNvSpPr>
          <p:nvPr>
            <p:ph type="body" idx="9"/>
          </p:nvPr>
        </p:nvSpPr>
        <p:spPr>
          <a:xfrm>
            <a:off x="6046950" y="2073775"/>
            <a:ext cx="26877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226" name="Google Shape;226;p32"/>
          <p:cNvSpPr txBox="1">
            <a:spLocks noGrp="1"/>
          </p:cNvSpPr>
          <p:nvPr>
            <p:ph type="subTitle" idx="13"/>
          </p:nvPr>
        </p:nvSpPr>
        <p:spPr>
          <a:xfrm>
            <a:off x="6046950"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pic>
        <p:nvPicPr>
          <p:cNvPr id="227" name="Google Shape;227;p32"/>
          <p:cNvPicPr preferRelativeResize="0"/>
          <p:nvPr/>
        </p:nvPicPr>
        <p:blipFill rotWithShape="1">
          <a:blip r:embed="rId3">
            <a:alphaModFix/>
          </a:blip>
          <a:srcRect l="5" t="85436" r="48054"/>
          <a:stretch/>
        </p:blipFill>
        <p:spPr>
          <a:xfrm>
            <a:off x="3" y="4394425"/>
            <a:ext cx="4749576" cy="74907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5.1 Content w/ image">
  <p:cSld name="CUSTOM_3_1_1_1_1_2_1_1">
    <p:spTree>
      <p:nvGrpSpPr>
        <p:cNvPr id="1" name="Shape 228"/>
        <p:cNvGrpSpPr/>
        <p:nvPr/>
      </p:nvGrpSpPr>
      <p:grpSpPr>
        <a:xfrm>
          <a:off x="0" y="0"/>
          <a:ext cx="0" cy="0"/>
          <a:chOff x="0" y="0"/>
          <a:chExt cx="0" cy="0"/>
        </a:xfrm>
      </p:grpSpPr>
      <p:pic>
        <p:nvPicPr>
          <p:cNvPr id="229" name="Google Shape;229;p33"/>
          <p:cNvPicPr preferRelativeResize="0"/>
          <p:nvPr/>
        </p:nvPicPr>
        <p:blipFill rotWithShape="1">
          <a:blip r:embed="rId2">
            <a:alphaModFix/>
          </a:blip>
          <a:srcRect l="43658" t="15075" r="41567" b="24647"/>
          <a:stretch/>
        </p:blipFill>
        <p:spPr>
          <a:xfrm>
            <a:off x="3992025" y="775100"/>
            <a:ext cx="1350898" cy="3100451"/>
          </a:xfrm>
          <a:prstGeom prst="rect">
            <a:avLst/>
          </a:prstGeom>
          <a:noFill/>
          <a:ln>
            <a:noFill/>
          </a:ln>
        </p:spPr>
      </p:pic>
      <p:sp>
        <p:nvSpPr>
          <p:cNvPr id="230" name="Google Shape;230;p33"/>
          <p:cNvSpPr txBox="1">
            <a:spLocks noGrp="1"/>
          </p:cNvSpPr>
          <p:nvPr>
            <p:ph type="subTitle" idx="1"/>
          </p:nvPr>
        </p:nvSpPr>
        <p:spPr>
          <a:xfrm>
            <a:off x="409350" y="1830700"/>
            <a:ext cx="2687700" cy="6072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231" name="Google Shape;231;p33"/>
          <p:cNvSpPr txBox="1">
            <a:spLocks noGrp="1"/>
          </p:cNvSpPr>
          <p:nvPr>
            <p:ph type="body" idx="2"/>
          </p:nvPr>
        </p:nvSpPr>
        <p:spPr>
          <a:xfrm>
            <a:off x="409350" y="2571750"/>
            <a:ext cx="33918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pic>
        <p:nvPicPr>
          <p:cNvPr id="232" name="Google Shape;232;p33"/>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233" name="Google Shape;233;p33"/>
          <p:cNvSpPr>
            <a:spLocks noGrp="1"/>
          </p:cNvSpPr>
          <p:nvPr>
            <p:ph type="pic" idx="3"/>
          </p:nvPr>
        </p:nvSpPr>
        <p:spPr>
          <a:xfrm>
            <a:off x="4569000" y="0"/>
            <a:ext cx="4575000" cy="5143500"/>
          </a:xfrm>
          <a:prstGeom prst="rect">
            <a:avLst/>
          </a:prstGeom>
          <a:noFill/>
          <a:ln>
            <a:noFill/>
          </a:ln>
        </p:spPr>
      </p:sp>
      <p:sp>
        <p:nvSpPr>
          <p:cNvPr id="234" name="Google Shape;234;p33"/>
          <p:cNvSpPr txBox="1">
            <a:spLocks noGrp="1"/>
          </p:cNvSpPr>
          <p:nvPr>
            <p:ph type="subTitle" idx="4"/>
          </p:nvPr>
        </p:nvSpPr>
        <p:spPr>
          <a:xfrm>
            <a:off x="976725" y="417550"/>
            <a:ext cx="35283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5.2 Content w/ blank space">
  <p:cSld name="CUSTOM_3_1_1_1_1_2_1_1_1">
    <p:spTree>
      <p:nvGrpSpPr>
        <p:cNvPr id="1" name="Shape 235"/>
        <p:cNvGrpSpPr/>
        <p:nvPr/>
      </p:nvGrpSpPr>
      <p:grpSpPr>
        <a:xfrm>
          <a:off x="0" y="0"/>
          <a:ext cx="0" cy="0"/>
          <a:chOff x="0" y="0"/>
          <a:chExt cx="0" cy="0"/>
        </a:xfrm>
      </p:grpSpPr>
      <p:pic>
        <p:nvPicPr>
          <p:cNvPr id="236" name="Google Shape;236;p34"/>
          <p:cNvPicPr preferRelativeResize="0"/>
          <p:nvPr/>
        </p:nvPicPr>
        <p:blipFill rotWithShape="1">
          <a:blip r:embed="rId2">
            <a:alphaModFix/>
          </a:blip>
          <a:srcRect l="43658" t="7" r="41567" b="24651"/>
          <a:stretch/>
        </p:blipFill>
        <p:spPr>
          <a:xfrm>
            <a:off x="3992024" y="200"/>
            <a:ext cx="1350898" cy="3875351"/>
          </a:xfrm>
          <a:prstGeom prst="rect">
            <a:avLst/>
          </a:prstGeom>
          <a:noFill/>
          <a:ln>
            <a:noFill/>
          </a:ln>
        </p:spPr>
      </p:pic>
      <p:sp>
        <p:nvSpPr>
          <p:cNvPr id="237" name="Google Shape;237;p34"/>
          <p:cNvSpPr txBox="1">
            <a:spLocks noGrp="1"/>
          </p:cNvSpPr>
          <p:nvPr>
            <p:ph type="subTitle" idx="1"/>
          </p:nvPr>
        </p:nvSpPr>
        <p:spPr>
          <a:xfrm>
            <a:off x="409350" y="1830700"/>
            <a:ext cx="2687700" cy="6072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238" name="Google Shape;238;p34"/>
          <p:cNvSpPr txBox="1">
            <a:spLocks noGrp="1"/>
          </p:cNvSpPr>
          <p:nvPr>
            <p:ph type="body" idx="2"/>
          </p:nvPr>
        </p:nvSpPr>
        <p:spPr>
          <a:xfrm>
            <a:off x="409350" y="2571750"/>
            <a:ext cx="26877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pic>
        <p:nvPicPr>
          <p:cNvPr id="239" name="Google Shape;239;p34"/>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240" name="Google Shape;240;p34"/>
          <p:cNvSpPr txBox="1">
            <a:spLocks noGrp="1"/>
          </p:cNvSpPr>
          <p:nvPr>
            <p:ph type="subTitle" idx="3"/>
          </p:nvPr>
        </p:nvSpPr>
        <p:spPr>
          <a:xfrm>
            <a:off x="976725" y="417550"/>
            <a:ext cx="35283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241" name="Google Shape;241;p34"/>
          <p:cNvSpPr/>
          <p:nvPr/>
        </p:nvSpPr>
        <p:spPr>
          <a:xfrm>
            <a:off x="4572000" y="20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5.3 Content two column">
  <p:cSld name="CUSTOM_3_1_1_1_1_2_1_1_1_1">
    <p:spTree>
      <p:nvGrpSpPr>
        <p:cNvPr id="1" name="Shape 242"/>
        <p:cNvGrpSpPr/>
        <p:nvPr/>
      </p:nvGrpSpPr>
      <p:grpSpPr>
        <a:xfrm>
          <a:off x="0" y="0"/>
          <a:ext cx="0" cy="0"/>
          <a:chOff x="0" y="0"/>
          <a:chExt cx="0" cy="0"/>
        </a:xfrm>
      </p:grpSpPr>
      <p:pic>
        <p:nvPicPr>
          <p:cNvPr id="243" name="Google Shape;243;p35"/>
          <p:cNvPicPr preferRelativeResize="0"/>
          <p:nvPr/>
        </p:nvPicPr>
        <p:blipFill rotWithShape="1">
          <a:blip r:embed="rId2">
            <a:alphaModFix/>
          </a:blip>
          <a:srcRect l="68842" b="72909"/>
          <a:stretch/>
        </p:blipFill>
        <p:spPr>
          <a:xfrm>
            <a:off x="6294980" y="0"/>
            <a:ext cx="2849002" cy="1393400"/>
          </a:xfrm>
          <a:prstGeom prst="rect">
            <a:avLst/>
          </a:prstGeom>
          <a:noFill/>
          <a:ln>
            <a:noFill/>
          </a:ln>
        </p:spPr>
      </p:pic>
      <p:sp>
        <p:nvSpPr>
          <p:cNvPr id="244" name="Google Shape;244;p35"/>
          <p:cNvSpPr txBox="1">
            <a:spLocks noGrp="1"/>
          </p:cNvSpPr>
          <p:nvPr>
            <p:ph type="subTitle" idx="1"/>
          </p:nvPr>
        </p:nvSpPr>
        <p:spPr>
          <a:xfrm>
            <a:off x="409350" y="1830700"/>
            <a:ext cx="2687700" cy="6072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245" name="Google Shape;245;p35"/>
          <p:cNvSpPr txBox="1">
            <a:spLocks noGrp="1"/>
          </p:cNvSpPr>
          <p:nvPr>
            <p:ph type="body" idx="2"/>
          </p:nvPr>
        </p:nvSpPr>
        <p:spPr>
          <a:xfrm>
            <a:off x="409350" y="2571750"/>
            <a:ext cx="26877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pic>
        <p:nvPicPr>
          <p:cNvPr id="246" name="Google Shape;246;p35"/>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247" name="Google Shape;247;p35"/>
          <p:cNvSpPr txBox="1">
            <a:spLocks noGrp="1"/>
          </p:cNvSpPr>
          <p:nvPr>
            <p:ph type="subTitle" idx="3"/>
          </p:nvPr>
        </p:nvSpPr>
        <p:spPr>
          <a:xfrm>
            <a:off x="976725" y="417550"/>
            <a:ext cx="35283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248" name="Google Shape;248;p35"/>
          <p:cNvSpPr txBox="1">
            <a:spLocks noGrp="1"/>
          </p:cNvSpPr>
          <p:nvPr>
            <p:ph type="body" idx="4"/>
          </p:nvPr>
        </p:nvSpPr>
        <p:spPr>
          <a:xfrm>
            <a:off x="3929475" y="2571750"/>
            <a:ext cx="26877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8.1 Product mobile">
  <p:cSld name="CUSTOM_3_1_1_1_1_2_1_1_1_1_1">
    <p:spTree>
      <p:nvGrpSpPr>
        <p:cNvPr id="1" name="Shape 249"/>
        <p:cNvGrpSpPr/>
        <p:nvPr/>
      </p:nvGrpSpPr>
      <p:grpSpPr>
        <a:xfrm>
          <a:off x="0" y="0"/>
          <a:ext cx="0" cy="0"/>
          <a:chOff x="0" y="0"/>
          <a:chExt cx="0" cy="0"/>
        </a:xfrm>
      </p:grpSpPr>
      <p:pic>
        <p:nvPicPr>
          <p:cNvPr id="250" name="Google Shape;250;p36"/>
          <p:cNvPicPr preferRelativeResize="0"/>
          <p:nvPr/>
        </p:nvPicPr>
        <p:blipFill rotWithShape="1">
          <a:blip r:embed="rId2">
            <a:alphaModFix/>
          </a:blip>
          <a:srcRect l="43658" t="7" r="41567" b="24651"/>
          <a:stretch/>
        </p:blipFill>
        <p:spPr>
          <a:xfrm>
            <a:off x="3992024" y="200"/>
            <a:ext cx="1350898" cy="3875351"/>
          </a:xfrm>
          <a:prstGeom prst="rect">
            <a:avLst/>
          </a:prstGeom>
          <a:noFill/>
          <a:ln>
            <a:noFill/>
          </a:ln>
        </p:spPr>
      </p:pic>
      <p:sp>
        <p:nvSpPr>
          <p:cNvPr id="251" name="Google Shape;251;p36"/>
          <p:cNvSpPr txBox="1">
            <a:spLocks noGrp="1"/>
          </p:cNvSpPr>
          <p:nvPr>
            <p:ph type="subTitle" idx="1"/>
          </p:nvPr>
        </p:nvSpPr>
        <p:spPr>
          <a:xfrm>
            <a:off x="409350" y="1830700"/>
            <a:ext cx="2687700" cy="6072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252" name="Google Shape;252;p36"/>
          <p:cNvSpPr txBox="1">
            <a:spLocks noGrp="1"/>
          </p:cNvSpPr>
          <p:nvPr>
            <p:ph type="body" idx="2"/>
          </p:nvPr>
        </p:nvSpPr>
        <p:spPr>
          <a:xfrm>
            <a:off x="409350" y="2571750"/>
            <a:ext cx="26877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pic>
        <p:nvPicPr>
          <p:cNvPr id="253" name="Google Shape;253;p36"/>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254" name="Google Shape;254;p36"/>
          <p:cNvSpPr txBox="1">
            <a:spLocks noGrp="1"/>
          </p:cNvSpPr>
          <p:nvPr>
            <p:ph type="subTitle" idx="3"/>
          </p:nvPr>
        </p:nvSpPr>
        <p:spPr>
          <a:xfrm>
            <a:off x="976725" y="417550"/>
            <a:ext cx="35283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255" name="Google Shape;255;p36"/>
          <p:cNvSpPr/>
          <p:nvPr/>
        </p:nvSpPr>
        <p:spPr>
          <a:xfrm>
            <a:off x="4572000" y="20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8.2 Product tablet">
  <p:cSld name="CUSTOM_3_1_1_1_1_2_1_1_1_1_1_1">
    <p:spTree>
      <p:nvGrpSpPr>
        <p:cNvPr id="1" name="Shape 256"/>
        <p:cNvGrpSpPr/>
        <p:nvPr/>
      </p:nvGrpSpPr>
      <p:grpSpPr>
        <a:xfrm>
          <a:off x="0" y="0"/>
          <a:ext cx="0" cy="0"/>
          <a:chOff x="0" y="0"/>
          <a:chExt cx="0" cy="0"/>
        </a:xfrm>
      </p:grpSpPr>
      <p:pic>
        <p:nvPicPr>
          <p:cNvPr id="257" name="Google Shape;257;p37"/>
          <p:cNvPicPr preferRelativeResize="0"/>
          <p:nvPr/>
        </p:nvPicPr>
        <p:blipFill rotWithShape="1">
          <a:blip r:embed="rId2">
            <a:alphaModFix/>
          </a:blip>
          <a:srcRect l="43658" t="7" r="41567" b="24651"/>
          <a:stretch/>
        </p:blipFill>
        <p:spPr>
          <a:xfrm>
            <a:off x="3992024" y="200"/>
            <a:ext cx="1350898" cy="3875351"/>
          </a:xfrm>
          <a:prstGeom prst="rect">
            <a:avLst/>
          </a:prstGeom>
          <a:noFill/>
          <a:ln>
            <a:noFill/>
          </a:ln>
        </p:spPr>
      </p:pic>
      <p:sp>
        <p:nvSpPr>
          <p:cNvPr id="258" name="Google Shape;258;p37"/>
          <p:cNvSpPr txBox="1">
            <a:spLocks noGrp="1"/>
          </p:cNvSpPr>
          <p:nvPr>
            <p:ph type="subTitle" idx="1"/>
          </p:nvPr>
        </p:nvSpPr>
        <p:spPr>
          <a:xfrm>
            <a:off x="409350" y="1830700"/>
            <a:ext cx="2687700" cy="6072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259" name="Google Shape;259;p37"/>
          <p:cNvSpPr txBox="1">
            <a:spLocks noGrp="1"/>
          </p:cNvSpPr>
          <p:nvPr>
            <p:ph type="body" idx="2"/>
          </p:nvPr>
        </p:nvSpPr>
        <p:spPr>
          <a:xfrm>
            <a:off x="409350" y="2571750"/>
            <a:ext cx="26877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pic>
        <p:nvPicPr>
          <p:cNvPr id="260" name="Google Shape;260;p37"/>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261" name="Google Shape;261;p37"/>
          <p:cNvSpPr txBox="1">
            <a:spLocks noGrp="1"/>
          </p:cNvSpPr>
          <p:nvPr>
            <p:ph type="subTitle" idx="3"/>
          </p:nvPr>
        </p:nvSpPr>
        <p:spPr>
          <a:xfrm>
            <a:off x="976725" y="417550"/>
            <a:ext cx="35283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262" name="Google Shape;262;p37"/>
          <p:cNvSpPr/>
          <p:nvPr/>
        </p:nvSpPr>
        <p:spPr>
          <a:xfrm>
            <a:off x="4572000" y="20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3" name="Google Shape;263;p37"/>
          <p:cNvPicPr preferRelativeResize="0"/>
          <p:nvPr/>
        </p:nvPicPr>
        <p:blipFill>
          <a:blip r:embed="rId4">
            <a:alphaModFix/>
          </a:blip>
          <a:stretch>
            <a:fillRect/>
          </a:stretch>
        </p:blipFill>
        <p:spPr>
          <a:xfrm>
            <a:off x="4849276" y="1354449"/>
            <a:ext cx="4017451" cy="3001150"/>
          </a:xfrm>
          <a:prstGeom prst="rect">
            <a:avLst/>
          </a:prstGeom>
          <a:noFill/>
          <a:ln>
            <a:noFill/>
          </a:ln>
        </p:spPr>
      </p:pic>
      <p:sp>
        <p:nvSpPr>
          <p:cNvPr id="264" name="Google Shape;264;p37"/>
          <p:cNvSpPr>
            <a:spLocks noGrp="1"/>
          </p:cNvSpPr>
          <p:nvPr>
            <p:ph type="pic" idx="4"/>
          </p:nvPr>
        </p:nvSpPr>
        <p:spPr>
          <a:xfrm>
            <a:off x="5163650" y="1512125"/>
            <a:ext cx="3407400" cy="2569500"/>
          </a:xfrm>
          <a:prstGeom prst="roundRect">
            <a:avLst>
              <a:gd name="adj" fmla="val 2180"/>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8.3 Product desktop">
  <p:cSld name="CUSTOM_3_1_1_1_1_2_1_1_1_1_1_1_1">
    <p:spTree>
      <p:nvGrpSpPr>
        <p:cNvPr id="1" name="Shape 265"/>
        <p:cNvGrpSpPr/>
        <p:nvPr/>
      </p:nvGrpSpPr>
      <p:grpSpPr>
        <a:xfrm>
          <a:off x="0" y="0"/>
          <a:ext cx="0" cy="0"/>
          <a:chOff x="0" y="0"/>
          <a:chExt cx="0" cy="0"/>
        </a:xfrm>
      </p:grpSpPr>
      <p:pic>
        <p:nvPicPr>
          <p:cNvPr id="266" name="Google Shape;266;p38"/>
          <p:cNvPicPr preferRelativeResize="0"/>
          <p:nvPr/>
        </p:nvPicPr>
        <p:blipFill rotWithShape="1">
          <a:blip r:embed="rId2">
            <a:alphaModFix/>
          </a:blip>
          <a:srcRect l="43658" t="7" r="41567" b="24651"/>
          <a:stretch/>
        </p:blipFill>
        <p:spPr>
          <a:xfrm>
            <a:off x="3992024" y="200"/>
            <a:ext cx="1350898" cy="3875351"/>
          </a:xfrm>
          <a:prstGeom prst="rect">
            <a:avLst/>
          </a:prstGeom>
          <a:noFill/>
          <a:ln>
            <a:noFill/>
          </a:ln>
        </p:spPr>
      </p:pic>
      <p:sp>
        <p:nvSpPr>
          <p:cNvPr id="267" name="Google Shape;267;p38"/>
          <p:cNvSpPr txBox="1">
            <a:spLocks noGrp="1"/>
          </p:cNvSpPr>
          <p:nvPr>
            <p:ph type="subTitle" idx="1"/>
          </p:nvPr>
        </p:nvSpPr>
        <p:spPr>
          <a:xfrm>
            <a:off x="409350" y="1830700"/>
            <a:ext cx="2687700" cy="6072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268" name="Google Shape;268;p38"/>
          <p:cNvSpPr txBox="1">
            <a:spLocks noGrp="1"/>
          </p:cNvSpPr>
          <p:nvPr>
            <p:ph type="body" idx="2"/>
          </p:nvPr>
        </p:nvSpPr>
        <p:spPr>
          <a:xfrm>
            <a:off x="409350" y="2571750"/>
            <a:ext cx="26877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pic>
        <p:nvPicPr>
          <p:cNvPr id="269" name="Google Shape;269;p38"/>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270" name="Google Shape;270;p38"/>
          <p:cNvSpPr txBox="1">
            <a:spLocks noGrp="1"/>
          </p:cNvSpPr>
          <p:nvPr>
            <p:ph type="subTitle" idx="3"/>
          </p:nvPr>
        </p:nvSpPr>
        <p:spPr>
          <a:xfrm>
            <a:off x="976725" y="417550"/>
            <a:ext cx="35283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271" name="Google Shape;271;p38"/>
          <p:cNvSpPr/>
          <p:nvPr/>
        </p:nvSpPr>
        <p:spPr>
          <a:xfrm>
            <a:off x="4572000" y="20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2" name="Google Shape;272;p38"/>
          <p:cNvPicPr preferRelativeResize="0"/>
          <p:nvPr/>
        </p:nvPicPr>
        <p:blipFill>
          <a:blip r:embed="rId4">
            <a:alphaModFix/>
          </a:blip>
          <a:stretch>
            <a:fillRect/>
          </a:stretch>
        </p:blipFill>
        <p:spPr>
          <a:xfrm>
            <a:off x="4741750" y="1616025"/>
            <a:ext cx="4232498" cy="2478000"/>
          </a:xfrm>
          <a:prstGeom prst="rect">
            <a:avLst/>
          </a:prstGeom>
          <a:noFill/>
          <a:ln>
            <a:noFill/>
          </a:ln>
        </p:spPr>
      </p:pic>
      <p:sp>
        <p:nvSpPr>
          <p:cNvPr id="273" name="Google Shape;273;p38"/>
          <p:cNvSpPr>
            <a:spLocks noGrp="1"/>
          </p:cNvSpPr>
          <p:nvPr>
            <p:ph type="pic" idx="4"/>
          </p:nvPr>
        </p:nvSpPr>
        <p:spPr>
          <a:xfrm>
            <a:off x="5239825" y="1745125"/>
            <a:ext cx="3232500" cy="2021700"/>
          </a:xfrm>
          <a:prstGeom prst="roundRect">
            <a:avLst>
              <a:gd name="adj" fmla="val 334"/>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7.1 Data split">
  <p:cSld name="CUSTOM_3_1_1_1_1_1">
    <p:spTree>
      <p:nvGrpSpPr>
        <p:cNvPr id="1" name="Shape 274"/>
        <p:cNvGrpSpPr/>
        <p:nvPr/>
      </p:nvGrpSpPr>
      <p:grpSpPr>
        <a:xfrm>
          <a:off x="0" y="0"/>
          <a:ext cx="0" cy="0"/>
          <a:chOff x="0" y="0"/>
          <a:chExt cx="0" cy="0"/>
        </a:xfrm>
      </p:grpSpPr>
      <p:pic>
        <p:nvPicPr>
          <p:cNvPr id="275" name="Google Shape;275;p39"/>
          <p:cNvPicPr preferRelativeResize="0"/>
          <p:nvPr/>
        </p:nvPicPr>
        <p:blipFill rotWithShape="1">
          <a:blip r:embed="rId2">
            <a:alphaModFix/>
          </a:blip>
          <a:srcRect/>
          <a:stretch/>
        </p:blipFill>
        <p:spPr>
          <a:xfrm>
            <a:off x="409350" y="409350"/>
            <a:ext cx="267200" cy="267200"/>
          </a:xfrm>
          <a:prstGeom prst="rect">
            <a:avLst/>
          </a:prstGeom>
          <a:noFill/>
          <a:ln>
            <a:noFill/>
          </a:ln>
        </p:spPr>
      </p:pic>
      <p:sp>
        <p:nvSpPr>
          <p:cNvPr id="276" name="Google Shape;276;p39"/>
          <p:cNvSpPr txBox="1">
            <a:spLocks noGrp="1"/>
          </p:cNvSpPr>
          <p:nvPr>
            <p:ph type="subTitle" idx="1"/>
          </p:nvPr>
        </p:nvSpPr>
        <p:spPr>
          <a:xfrm>
            <a:off x="976725" y="417550"/>
            <a:ext cx="57210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pic>
        <p:nvPicPr>
          <p:cNvPr id="277" name="Google Shape;277;p39"/>
          <p:cNvPicPr preferRelativeResize="0"/>
          <p:nvPr/>
        </p:nvPicPr>
        <p:blipFill rotWithShape="1">
          <a:blip r:embed="rId3">
            <a:alphaModFix/>
          </a:blip>
          <a:srcRect l="82069" t="26335"/>
          <a:stretch/>
        </p:blipFill>
        <p:spPr>
          <a:xfrm>
            <a:off x="7504682" y="1354450"/>
            <a:ext cx="1639627" cy="3789050"/>
          </a:xfrm>
          <a:prstGeom prst="rect">
            <a:avLst/>
          </a:prstGeom>
          <a:noFill/>
          <a:ln>
            <a:noFill/>
          </a:ln>
        </p:spPr>
      </p:pic>
      <p:sp>
        <p:nvSpPr>
          <p:cNvPr id="278" name="Google Shape;278;p39"/>
          <p:cNvSpPr txBox="1">
            <a:spLocks noGrp="1"/>
          </p:cNvSpPr>
          <p:nvPr>
            <p:ph type="subTitle" idx="2"/>
          </p:nvPr>
        </p:nvSpPr>
        <p:spPr>
          <a:xfrm>
            <a:off x="409350" y="1830700"/>
            <a:ext cx="2687700" cy="6072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279" name="Google Shape;279;p39"/>
          <p:cNvSpPr txBox="1">
            <a:spLocks noGrp="1"/>
          </p:cNvSpPr>
          <p:nvPr>
            <p:ph type="body" idx="3"/>
          </p:nvPr>
        </p:nvSpPr>
        <p:spPr>
          <a:xfrm>
            <a:off x="409350" y="2571750"/>
            <a:ext cx="26877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7.2 Data horizontal">
  <p:cSld name="CUSTOM_3_1_1_1_1_1_1">
    <p:spTree>
      <p:nvGrpSpPr>
        <p:cNvPr id="1" name="Shape 280"/>
        <p:cNvGrpSpPr/>
        <p:nvPr/>
      </p:nvGrpSpPr>
      <p:grpSpPr>
        <a:xfrm>
          <a:off x="0" y="0"/>
          <a:ext cx="0" cy="0"/>
          <a:chOff x="0" y="0"/>
          <a:chExt cx="0" cy="0"/>
        </a:xfrm>
      </p:grpSpPr>
      <p:pic>
        <p:nvPicPr>
          <p:cNvPr id="281" name="Google Shape;281;p40"/>
          <p:cNvPicPr preferRelativeResize="0"/>
          <p:nvPr/>
        </p:nvPicPr>
        <p:blipFill rotWithShape="1">
          <a:blip r:embed="rId2">
            <a:alphaModFix/>
          </a:blip>
          <a:srcRect/>
          <a:stretch/>
        </p:blipFill>
        <p:spPr>
          <a:xfrm>
            <a:off x="409350" y="409350"/>
            <a:ext cx="267200" cy="267200"/>
          </a:xfrm>
          <a:prstGeom prst="rect">
            <a:avLst/>
          </a:prstGeom>
          <a:noFill/>
          <a:ln>
            <a:noFill/>
          </a:ln>
        </p:spPr>
      </p:pic>
      <p:sp>
        <p:nvSpPr>
          <p:cNvPr id="282" name="Google Shape;282;p40"/>
          <p:cNvSpPr txBox="1">
            <a:spLocks noGrp="1"/>
          </p:cNvSpPr>
          <p:nvPr>
            <p:ph type="subTitle" idx="1"/>
          </p:nvPr>
        </p:nvSpPr>
        <p:spPr>
          <a:xfrm>
            <a:off x="976725" y="417550"/>
            <a:ext cx="57210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pic>
        <p:nvPicPr>
          <p:cNvPr id="283" name="Google Shape;283;p40"/>
          <p:cNvPicPr preferRelativeResize="0"/>
          <p:nvPr/>
        </p:nvPicPr>
        <p:blipFill rotWithShape="1">
          <a:blip r:embed="rId3">
            <a:alphaModFix/>
          </a:blip>
          <a:srcRect l="45307" t="26335" r="43962"/>
          <a:stretch/>
        </p:blipFill>
        <p:spPr>
          <a:xfrm>
            <a:off x="2" y="1354450"/>
            <a:ext cx="981202" cy="3789050"/>
          </a:xfrm>
          <a:prstGeom prst="rect">
            <a:avLst/>
          </a:prstGeom>
          <a:noFill/>
          <a:ln>
            <a:noFill/>
          </a:ln>
        </p:spPr>
      </p:pic>
      <p:sp>
        <p:nvSpPr>
          <p:cNvPr id="284" name="Google Shape;284;p40"/>
          <p:cNvSpPr txBox="1">
            <a:spLocks noGrp="1"/>
          </p:cNvSpPr>
          <p:nvPr>
            <p:ph type="subTitle" idx="2"/>
          </p:nvPr>
        </p:nvSpPr>
        <p:spPr>
          <a:xfrm>
            <a:off x="409375" y="3656000"/>
            <a:ext cx="2687700" cy="6072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285" name="Google Shape;285;p40"/>
          <p:cNvSpPr txBox="1">
            <a:spLocks noGrp="1"/>
          </p:cNvSpPr>
          <p:nvPr>
            <p:ph type="body" idx="3"/>
          </p:nvPr>
        </p:nvSpPr>
        <p:spPr>
          <a:xfrm>
            <a:off x="3228150" y="3656000"/>
            <a:ext cx="2687700" cy="10782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286" name="Google Shape;286;p40"/>
          <p:cNvSpPr txBox="1">
            <a:spLocks noGrp="1"/>
          </p:cNvSpPr>
          <p:nvPr>
            <p:ph type="body" idx="4"/>
          </p:nvPr>
        </p:nvSpPr>
        <p:spPr>
          <a:xfrm>
            <a:off x="6046925" y="3656000"/>
            <a:ext cx="2687700" cy="10782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9.1 Testimonial w/ image">
  <p:cSld name="CUSTOM_3_1_1_1_1_2_1_1_2">
    <p:spTree>
      <p:nvGrpSpPr>
        <p:cNvPr id="1" name="Shape 287"/>
        <p:cNvGrpSpPr/>
        <p:nvPr/>
      </p:nvGrpSpPr>
      <p:grpSpPr>
        <a:xfrm>
          <a:off x="0" y="0"/>
          <a:ext cx="0" cy="0"/>
          <a:chOff x="0" y="0"/>
          <a:chExt cx="0" cy="0"/>
        </a:xfrm>
      </p:grpSpPr>
      <p:pic>
        <p:nvPicPr>
          <p:cNvPr id="288" name="Google Shape;288;p41"/>
          <p:cNvPicPr preferRelativeResize="0"/>
          <p:nvPr/>
        </p:nvPicPr>
        <p:blipFill rotWithShape="1">
          <a:blip r:embed="rId2">
            <a:alphaModFix/>
          </a:blip>
          <a:srcRect l="43658" t="15075" r="41567" b="24647"/>
          <a:stretch/>
        </p:blipFill>
        <p:spPr>
          <a:xfrm>
            <a:off x="3992025" y="775100"/>
            <a:ext cx="1350898" cy="3100451"/>
          </a:xfrm>
          <a:prstGeom prst="rect">
            <a:avLst/>
          </a:prstGeom>
          <a:noFill/>
          <a:ln>
            <a:noFill/>
          </a:ln>
        </p:spPr>
      </p:pic>
      <p:sp>
        <p:nvSpPr>
          <p:cNvPr id="289" name="Google Shape;289;p41"/>
          <p:cNvSpPr txBox="1">
            <a:spLocks noGrp="1"/>
          </p:cNvSpPr>
          <p:nvPr>
            <p:ph type="subTitle" idx="1"/>
          </p:nvPr>
        </p:nvSpPr>
        <p:spPr>
          <a:xfrm>
            <a:off x="409350" y="1197925"/>
            <a:ext cx="3391800" cy="19866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290" name="Google Shape;290;p41"/>
          <p:cNvSpPr txBox="1">
            <a:spLocks noGrp="1"/>
          </p:cNvSpPr>
          <p:nvPr>
            <p:ph type="body" idx="2"/>
          </p:nvPr>
        </p:nvSpPr>
        <p:spPr>
          <a:xfrm>
            <a:off x="409350" y="3503500"/>
            <a:ext cx="1980900" cy="4335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pic>
        <p:nvPicPr>
          <p:cNvPr id="291" name="Google Shape;291;p41"/>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292" name="Google Shape;292;p41"/>
          <p:cNvSpPr>
            <a:spLocks noGrp="1"/>
          </p:cNvSpPr>
          <p:nvPr>
            <p:ph type="pic" idx="3"/>
          </p:nvPr>
        </p:nvSpPr>
        <p:spPr>
          <a:xfrm>
            <a:off x="4569000" y="0"/>
            <a:ext cx="4575000" cy="5143500"/>
          </a:xfrm>
          <a:prstGeom prst="rect">
            <a:avLst/>
          </a:prstGeom>
          <a:noFill/>
          <a:ln>
            <a:noFill/>
          </a:ln>
        </p:spPr>
      </p:sp>
      <p:sp>
        <p:nvSpPr>
          <p:cNvPr id="293" name="Google Shape;293;p41"/>
          <p:cNvSpPr txBox="1">
            <a:spLocks noGrp="1"/>
          </p:cNvSpPr>
          <p:nvPr>
            <p:ph type="subTitle" idx="4"/>
          </p:nvPr>
        </p:nvSpPr>
        <p:spPr>
          <a:xfrm>
            <a:off x="976725" y="417550"/>
            <a:ext cx="35283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 column 2">
  <p:cSld name="Photo - Horizontal_5">
    <p:spTree>
      <p:nvGrpSpPr>
        <p:cNvPr id="1" name="Shape 294"/>
        <p:cNvGrpSpPr/>
        <p:nvPr/>
      </p:nvGrpSpPr>
      <p:grpSpPr>
        <a:xfrm>
          <a:off x="0" y="0"/>
          <a:ext cx="0" cy="0"/>
          <a:chOff x="0" y="0"/>
          <a:chExt cx="0" cy="0"/>
        </a:xfrm>
      </p:grpSpPr>
      <p:sp>
        <p:nvSpPr>
          <p:cNvPr id="295" name="Google Shape;295;p42"/>
          <p:cNvSpPr txBox="1">
            <a:spLocks noGrp="1"/>
          </p:cNvSpPr>
          <p:nvPr>
            <p:ph type="body" idx="1"/>
          </p:nvPr>
        </p:nvSpPr>
        <p:spPr>
          <a:xfrm>
            <a:off x="571500" y="2139525"/>
            <a:ext cx="2355000" cy="2423100"/>
          </a:xfrm>
          <a:prstGeom prst="rect">
            <a:avLst/>
          </a:prstGeom>
          <a:noFill/>
          <a:ln>
            <a:noFill/>
          </a:ln>
        </p:spPr>
        <p:txBody>
          <a:bodyPr spcFirstLastPara="1" wrap="square" lIns="0" tIns="0" rIns="0" bIns="0" anchor="t" anchorCtr="0">
            <a:normAutofit/>
          </a:bodyPr>
          <a:lstStyle>
            <a:lvl1pPr marL="457200" marR="0" lvl="0"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1pPr>
            <a:lvl2pPr marL="914400" marR="0" lvl="1"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2pPr>
            <a:lvl3pPr marL="1371600" marR="0" lvl="2"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3pPr>
            <a:lvl4pPr marL="1828800" marR="0" lvl="3"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4pPr>
            <a:lvl5pPr marL="2286000" marR="0" lvl="4"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5pPr>
            <a:lvl6pPr marL="2743200" marR="0" lvl="5"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6pPr>
            <a:lvl7pPr marL="3200400" marR="0" lvl="6"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7pPr>
            <a:lvl8pPr marL="3657600" marR="0" lvl="7"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8pPr>
            <a:lvl9pPr marL="4114800" marR="0" lvl="8"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9pPr>
          </a:lstStyle>
          <a:p>
            <a:endParaRPr/>
          </a:p>
        </p:txBody>
      </p:sp>
      <p:sp>
        <p:nvSpPr>
          <p:cNvPr id="296" name="Google Shape;296;p42"/>
          <p:cNvSpPr txBox="1">
            <a:spLocks noGrp="1"/>
          </p:cNvSpPr>
          <p:nvPr>
            <p:ph type="subTitle" idx="2"/>
          </p:nvPr>
        </p:nvSpPr>
        <p:spPr>
          <a:xfrm>
            <a:off x="569250" y="1719425"/>
            <a:ext cx="2355000" cy="228600"/>
          </a:xfrm>
          <a:prstGeom prst="rect">
            <a:avLst/>
          </a:prstGeom>
          <a:noFill/>
          <a:ln>
            <a:noFill/>
          </a:ln>
        </p:spPr>
        <p:txBody>
          <a:bodyPr spcFirstLastPara="1" wrap="square" lIns="0" tIns="0" rIns="0" bIns="0" anchor="t" anchorCtr="0">
            <a:normAutofit/>
          </a:bodyPr>
          <a:lstStyle>
            <a:lvl1pPr marR="0" lvl="0" algn="l">
              <a:lnSpc>
                <a:spcPct val="100000"/>
              </a:lnSpc>
              <a:spcBef>
                <a:spcPts val="0"/>
              </a:spcBef>
              <a:spcAft>
                <a:spcPts val="0"/>
              </a:spcAft>
              <a:buClr>
                <a:srgbClr val="000000"/>
              </a:buClr>
              <a:buSzPts val="1400"/>
              <a:buFont typeface="Arial"/>
              <a:buNone/>
              <a:defRPr sz="1400" b="1" i="0" u="none" strike="noStrike" cap="none">
                <a:solidFill>
                  <a:srgbClr val="16AB72"/>
                </a:solidFill>
                <a:latin typeface="Roboto"/>
                <a:ea typeface="Roboto"/>
                <a:cs typeface="Roboto"/>
                <a:sym typeface="Roboto"/>
              </a:defRPr>
            </a:lvl1pPr>
            <a:lvl2pPr marR="0" lvl="1"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2pPr>
            <a:lvl3pPr marR="0" lvl="2"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3pPr>
            <a:lvl4pPr marR="0" lvl="3"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4pPr>
            <a:lvl5pPr marR="0" lvl="4"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5pPr>
            <a:lvl6pPr marR="0" lvl="5"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6pPr>
            <a:lvl7pPr marR="0" lvl="6"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7pPr>
            <a:lvl8pPr marR="0" lvl="7"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8pPr>
            <a:lvl9pPr marR="0" lvl="8"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9pPr>
          </a:lstStyle>
          <a:p>
            <a:endParaRPr/>
          </a:p>
        </p:txBody>
      </p:sp>
      <p:sp>
        <p:nvSpPr>
          <p:cNvPr id="297" name="Google Shape;297;p42"/>
          <p:cNvSpPr txBox="1">
            <a:spLocks noGrp="1"/>
          </p:cNvSpPr>
          <p:nvPr>
            <p:ph type="title"/>
          </p:nvPr>
        </p:nvSpPr>
        <p:spPr>
          <a:xfrm>
            <a:off x="569250" y="571500"/>
            <a:ext cx="8005500" cy="457200"/>
          </a:xfrm>
          <a:prstGeom prst="rect">
            <a:avLst/>
          </a:prstGeom>
          <a:noFill/>
          <a:ln>
            <a:noFill/>
          </a:ln>
        </p:spPr>
        <p:txBody>
          <a:bodyPr spcFirstLastPara="1" wrap="square" lIns="0" tIns="0" rIns="0" bIns="0" anchor="t" anchorCtr="0">
            <a:normAutofit/>
          </a:bodyPr>
          <a:lstStyle>
            <a:lvl1pPr marR="0" lvl="0" algn="ctr">
              <a:lnSpc>
                <a:spcPct val="100000"/>
              </a:lnSpc>
              <a:spcBef>
                <a:spcPts val="0"/>
              </a:spcBef>
              <a:spcAft>
                <a:spcPts val="0"/>
              </a:spcAft>
              <a:buClr>
                <a:srgbClr val="000000"/>
              </a:buClr>
              <a:buSzPts val="1800"/>
              <a:buFont typeface="Arial"/>
              <a:buNone/>
              <a:defRPr sz="1800" b="0" i="0" u="none" strike="noStrike" cap="none">
                <a:solidFill>
                  <a:srgbClr val="686C6F"/>
                </a:solidFill>
                <a:latin typeface="Roboto Light"/>
                <a:ea typeface="Roboto Light"/>
                <a:cs typeface="Roboto Light"/>
                <a:sym typeface="Roboto Light"/>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8" name="Google Shape;298;p42"/>
          <p:cNvSpPr txBox="1">
            <a:spLocks noGrp="1"/>
          </p:cNvSpPr>
          <p:nvPr>
            <p:ph type="body" idx="3"/>
          </p:nvPr>
        </p:nvSpPr>
        <p:spPr>
          <a:xfrm>
            <a:off x="3395625" y="2139525"/>
            <a:ext cx="2355000" cy="2423100"/>
          </a:xfrm>
          <a:prstGeom prst="rect">
            <a:avLst/>
          </a:prstGeom>
          <a:noFill/>
          <a:ln>
            <a:noFill/>
          </a:ln>
        </p:spPr>
        <p:txBody>
          <a:bodyPr spcFirstLastPara="1" wrap="square" lIns="0" tIns="0" rIns="0" bIns="0" anchor="t" anchorCtr="0">
            <a:normAutofit/>
          </a:bodyPr>
          <a:lstStyle>
            <a:lvl1pPr marL="457200" marR="0" lvl="0"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1pPr>
            <a:lvl2pPr marL="914400" marR="0" lvl="1"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2pPr>
            <a:lvl3pPr marL="1371600" marR="0" lvl="2"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3pPr>
            <a:lvl4pPr marL="1828800" marR="0" lvl="3"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4pPr>
            <a:lvl5pPr marL="2286000" marR="0" lvl="4"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5pPr>
            <a:lvl6pPr marL="2743200" marR="0" lvl="5"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6pPr>
            <a:lvl7pPr marL="3200400" marR="0" lvl="6"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7pPr>
            <a:lvl8pPr marL="3657600" marR="0" lvl="7"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8pPr>
            <a:lvl9pPr marL="4114800" marR="0" lvl="8"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9pPr>
          </a:lstStyle>
          <a:p>
            <a:endParaRPr/>
          </a:p>
        </p:txBody>
      </p:sp>
      <p:sp>
        <p:nvSpPr>
          <p:cNvPr id="299" name="Google Shape;299;p42"/>
          <p:cNvSpPr txBox="1">
            <a:spLocks noGrp="1"/>
          </p:cNvSpPr>
          <p:nvPr>
            <p:ph type="subTitle" idx="4"/>
          </p:nvPr>
        </p:nvSpPr>
        <p:spPr>
          <a:xfrm>
            <a:off x="3393375" y="1719425"/>
            <a:ext cx="2355000" cy="228600"/>
          </a:xfrm>
          <a:prstGeom prst="rect">
            <a:avLst/>
          </a:prstGeom>
          <a:noFill/>
          <a:ln>
            <a:noFill/>
          </a:ln>
        </p:spPr>
        <p:txBody>
          <a:bodyPr spcFirstLastPara="1" wrap="square" lIns="0" tIns="0" rIns="0" bIns="0" anchor="t" anchorCtr="0">
            <a:normAutofit/>
          </a:bodyPr>
          <a:lstStyle>
            <a:lvl1pPr marR="0" lvl="0" algn="l">
              <a:lnSpc>
                <a:spcPct val="100000"/>
              </a:lnSpc>
              <a:spcBef>
                <a:spcPts val="0"/>
              </a:spcBef>
              <a:spcAft>
                <a:spcPts val="0"/>
              </a:spcAft>
              <a:buClr>
                <a:srgbClr val="000000"/>
              </a:buClr>
              <a:buSzPts val="1400"/>
              <a:buFont typeface="Arial"/>
              <a:buNone/>
              <a:defRPr sz="1400" b="1" i="0" u="none" strike="noStrike" cap="none">
                <a:solidFill>
                  <a:srgbClr val="16AB72"/>
                </a:solidFill>
                <a:latin typeface="Roboto"/>
                <a:ea typeface="Roboto"/>
                <a:cs typeface="Roboto"/>
                <a:sym typeface="Roboto"/>
              </a:defRPr>
            </a:lvl1pPr>
            <a:lvl2pPr marR="0" lvl="1"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2pPr>
            <a:lvl3pPr marR="0" lvl="2"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3pPr>
            <a:lvl4pPr marR="0" lvl="3"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4pPr>
            <a:lvl5pPr marR="0" lvl="4"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5pPr>
            <a:lvl6pPr marR="0" lvl="5"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6pPr>
            <a:lvl7pPr marR="0" lvl="6"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7pPr>
            <a:lvl8pPr marR="0" lvl="7"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8pPr>
            <a:lvl9pPr marR="0" lvl="8"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9pPr>
          </a:lstStyle>
          <a:p>
            <a:endParaRPr/>
          </a:p>
        </p:txBody>
      </p:sp>
      <p:sp>
        <p:nvSpPr>
          <p:cNvPr id="300" name="Google Shape;300;p42"/>
          <p:cNvSpPr txBox="1">
            <a:spLocks noGrp="1"/>
          </p:cNvSpPr>
          <p:nvPr>
            <p:ph type="body" idx="5"/>
          </p:nvPr>
        </p:nvSpPr>
        <p:spPr>
          <a:xfrm>
            <a:off x="6219750" y="2139525"/>
            <a:ext cx="2355000" cy="2423100"/>
          </a:xfrm>
          <a:prstGeom prst="rect">
            <a:avLst/>
          </a:prstGeom>
          <a:noFill/>
          <a:ln>
            <a:noFill/>
          </a:ln>
        </p:spPr>
        <p:txBody>
          <a:bodyPr spcFirstLastPara="1" wrap="square" lIns="0" tIns="0" rIns="0" bIns="0" anchor="t" anchorCtr="0">
            <a:normAutofit/>
          </a:bodyPr>
          <a:lstStyle>
            <a:lvl1pPr marL="457200" marR="0" lvl="0"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1pPr>
            <a:lvl2pPr marL="914400" marR="0" lvl="1"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2pPr>
            <a:lvl3pPr marL="1371600" marR="0" lvl="2"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3pPr>
            <a:lvl4pPr marL="1828800" marR="0" lvl="3"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4pPr>
            <a:lvl5pPr marL="2286000" marR="0" lvl="4"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5pPr>
            <a:lvl6pPr marL="2743200" marR="0" lvl="5"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6pPr>
            <a:lvl7pPr marL="3200400" marR="0" lvl="6"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7pPr>
            <a:lvl8pPr marL="3657600" marR="0" lvl="7"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8pPr>
            <a:lvl9pPr marL="4114800" marR="0" lvl="8"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9pPr>
          </a:lstStyle>
          <a:p>
            <a:endParaRPr/>
          </a:p>
        </p:txBody>
      </p:sp>
      <p:sp>
        <p:nvSpPr>
          <p:cNvPr id="301" name="Google Shape;301;p42"/>
          <p:cNvSpPr txBox="1">
            <a:spLocks noGrp="1"/>
          </p:cNvSpPr>
          <p:nvPr>
            <p:ph type="subTitle" idx="6"/>
          </p:nvPr>
        </p:nvSpPr>
        <p:spPr>
          <a:xfrm>
            <a:off x="6217500" y="1719425"/>
            <a:ext cx="2355000" cy="228600"/>
          </a:xfrm>
          <a:prstGeom prst="rect">
            <a:avLst/>
          </a:prstGeom>
          <a:noFill/>
          <a:ln>
            <a:noFill/>
          </a:ln>
        </p:spPr>
        <p:txBody>
          <a:bodyPr spcFirstLastPara="1" wrap="square" lIns="0" tIns="0" rIns="0" bIns="0" anchor="t" anchorCtr="0">
            <a:normAutofit/>
          </a:bodyPr>
          <a:lstStyle>
            <a:lvl1pPr marR="0" lvl="0" algn="l">
              <a:lnSpc>
                <a:spcPct val="100000"/>
              </a:lnSpc>
              <a:spcBef>
                <a:spcPts val="0"/>
              </a:spcBef>
              <a:spcAft>
                <a:spcPts val="0"/>
              </a:spcAft>
              <a:buClr>
                <a:srgbClr val="000000"/>
              </a:buClr>
              <a:buSzPts val="1400"/>
              <a:buFont typeface="Arial"/>
              <a:buNone/>
              <a:defRPr sz="1400" b="1" i="0" u="none" strike="noStrike" cap="none">
                <a:solidFill>
                  <a:srgbClr val="16AB72"/>
                </a:solidFill>
                <a:latin typeface="Roboto"/>
                <a:ea typeface="Roboto"/>
                <a:cs typeface="Roboto"/>
                <a:sym typeface="Roboto"/>
              </a:defRPr>
            </a:lvl1pPr>
            <a:lvl2pPr marR="0" lvl="1"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2pPr>
            <a:lvl3pPr marR="0" lvl="2"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3pPr>
            <a:lvl4pPr marR="0" lvl="3"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4pPr>
            <a:lvl5pPr marR="0" lvl="4"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5pPr>
            <a:lvl6pPr marR="0" lvl="5"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6pPr>
            <a:lvl7pPr marR="0" lvl="6"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7pPr>
            <a:lvl8pPr marR="0" lvl="7"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8pPr>
            <a:lvl9pPr marR="0" lvl="8"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9pPr>
          </a:lstStyle>
          <a:p>
            <a:endParaRPr/>
          </a:p>
        </p:txBody>
      </p:sp>
      <p:grpSp>
        <p:nvGrpSpPr>
          <p:cNvPr id="302" name="Google Shape;302;p42"/>
          <p:cNvGrpSpPr/>
          <p:nvPr/>
        </p:nvGrpSpPr>
        <p:grpSpPr>
          <a:xfrm>
            <a:off x="-9761" y="4659216"/>
            <a:ext cx="4877576" cy="190463"/>
            <a:chOff x="-9908923" y="-25400"/>
            <a:chExt cx="14064523" cy="507900"/>
          </a:xfrm>
        </p:grpSpPr>
        <p:sp>
          <p:nvSpPr>
            <p:cNvPr id="303" name="Google Shape;303;p42"/>
            <p:cNvSpPr/>
            <p:nvPr/>
          </p:nvSpPr>
          <p:spPr>
            <a:xfrm rot="-5400000">
              <a:off x="-5051173" y="-4616550"/>
              <a:ext cx="25500" cy="9741000"/>
            </a:xfrm>
            <a:prstGeom prst="rect">
              <a:avLst/>
            </a:prstGeom>
            <a:solidFill>
              <a:srgbClr val="B5BBBF"/>
            </a:solidFill>
            <a:ln>
              <a:noFill/>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FFFFFF"/>
                </a:solidFill>
                <a:latin typeface="Helvetica Neue"/>
                <a:ea typeface="Helvetica Neue"/>
                <a:cs typeface="Helvetica Neue"/>
                <a:sym typeface="Helvetica Neue"/>
              </a:endParaRPr>
            </a:p>
          </p:txBody>
        </p:sp>
        <p:sp>
          <p:nvSpPr>
            <p:cNvPr id="304" name="Google Shape;304;p42"/>
            <p:cNvSpPr txBox="1"/>
            <p:nvPr/>
          </p:nvSpPr>
          <p:spPr>
            <a:xfrm>
              <a:off x="0" y="-25400"/>
              <a:ext cx="4155600" cy="507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B5BBBF"/>
                </a:buClr>
                <a:buSzPts val="500"/>
                <a:buFont typeface="Arial"/>
                <a:buNone/>
              </a:pPr>
              <a:r>
                <a:rPr lang="en" sz="500" b="0" i="0" u="none" strike="noStrike" cap="none">
                  <a:solidFill>
                    <a:srgbClr val="B5BBBF"/>
                  </a:solidFill>
                  <a:latin typeface="Roboto"/>
                  <a:ea typeface="Roboto"/>
                  <a:cs typeface="Roboto"/>
                  <a:sym typeface="Roboto"/>
                </a:rPr>
                <a:t>h t t p s : / / w w w . a u r o r a s o l a r . c o m /</a:t>
              </a:r>
              <a:endParaRPr sz="500" b="0" i="0" u="none" strike="noStrike" cap="none">
                <a:solidFill>
                  <a:srgbClr val="000000"/>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3621">
          <p15:clr>
            <a:srgbClr val="F9AD4C"/>
          </p15:clr>
        </p15:guide>
        <p15:guide id="2" orient="horz" pos="360">
          <p15:clr>
            <a:srgbClr val="F9AD4C"/>
          </p15:clr>
        </p15:guide>
        <p15:guide id="3" pos="360">
          <p15:clr>
            <a:srgbClr val="F9AD4C"/>
          </p15:clr>
        </p15:guide>
        <p15:guide id="4" pos="1843">
          <p15:clr>
            <a:srgbClr val="F9AD4C"/>
          </p15:clr>
        </p15:guide>
        <p15:guide id="5" pos="2139">
          <p15:clr>
            <a:srgbClr val="F9AD4C"/>
          </p15:clr>
        </p15:guide>
        <p15:guide id="6" pos="3917">
          <p15:clr>
            <a:srgbClr val="F9AD4C"/>
          </p15:clr>
        </p15:guide>
        <p15:guide id="7" pos="5400">
          <p15:clr>
            <a:srgbClr val="F9AD4C"/>
          </p15:clr>
        </p15:guide>
        <p15:guide id="8" orient="horz" pos="2874">
          <p15:clr>
            <a:srgbClr val="F9AD4C"/>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8.1 Product mobile 1">
  <p:cSld name="CUSTOM_3_1_1_1_1_2_1_1_1_1_1_2">
    <p:spTree>
      <p:nvGrpSpPr>
        <p:cNvPr id="1" name="Shape 305"/>
        <p:cNvGrpSpPr/>
        <p:nvPr/>
      </p:nvGrpSpPr>
      <p:grpSpPr>
        <a:xfrm>
          <a:off x="0" y="0"/>
          <a:ext cx="0" cy="0"/>
          <a:chOff x="0" y="0"/>
          <a:chExt cx="0" cy="0"/>
        </a:xfrm>
      </p:grpSpPr>
      <p:pic>
        <p:nvPicPr>
          <p:cNvPr id="306" name="Google Shape;306;p43"/>
          <p:cNvPicPr preferRelativeResize="0"/>
          <p:nvPr/>
        </p:nvPicPr>
        <p:blipFill rotWithShape="1">
          <a:blip r:embed="rId2">
            <a:alphaModFix/>
          </a:blip>
          <a:srcRect l="43658" t="7" r="41567" b="24651"/>
          <a:stretch/>
        </p:blipFill>
        <p:spPr>
          <a:xfrm>
            <a:off x="3992024" y="200"/>
            <a:ext cx="1350898" cy="3875351"/>
          </a:xfrm>
          <a:prstGeom prst="rect">
            <a:avLst/>
          </a:prstGeom>
          <a:noFill/>
          <a:ln>
            <a:noFill/>
          </a:ln>
        </p:spPr>
      </p:pic>
      <p:sp>
        <p:nvSpPr>
          <p:cNvPr id="307" name="Google Shape;307;p43"/>
          <p:cNvSpPr txBox="1">
            <a:spLocks noGrp="1"/>
          </p:cNvSpPr>
          <p:nvPr>
            <p:ph type="subTitle" idx="1"/>
          </p:nvPr>
        </p:nvSpPr>
        <p:spPr>
          <a:xfrm>
            <a:off x="409350" y="1830700"/>
            <a:ext cx="2687700" cy="6072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308" name="Google Shape;308;p43"/>
          <p:cNvSpPr txBox="1">
            <a:spLocks noGrp="1"/>
          </p:cNvSpPr>
          <p:nvPr>
            <p:ph type="body" idx="2"/>
          </p:nvPr>
        </p:nvSpPr>
        <p:spPr>
          <a:xfrm>
            <a:off x="409350" y="2571750"/>
            <a:ext cx="26877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pic>
        <p:nvPicPr>
          <p:cNvPr id="309" name="Google Shape;309;p43"/>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310" name="Google Shape;310;p43"/>
          <p:cNvSpPr txBox="1">
            <a:spLocks noGrp="1"/>
          </p:cNvSpPr>
          <p:nvPr>
            <p:ph type="subTitle" idx="3"/>
          </p:nvPr>
        </p:nvSpPr>
        <p:spPr>
          <a:xfrm>
            <a:off x="976725" y="417550"/>
            <a:ext cx="35283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311" name="Google Shape;311;p43"/>
          <p:cNvSpPr/>
          <p:nvPr/>
        </p:nvSpPr>
        <p:spPr>
          <a:xfrm>
            <a:off x="4572000" y="20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2" name="Google Shape;312;p43"/>
          <p:cNvPicPr preferRelativeResize="0"/>
          <p:nvPr/>
        </p:nvPicPr>
        <p:blipFill rotWithShape="1">
          <a:blip r:embed="rId4">
            <a:alphaModFix/>
          </a:blip>
          <a:srcRect/>
          <a:stretch/>
        </p:blipFill>
        <p:spPr>
          <a:xfrm>
            <a:off x="5755571" y="409750"/>
            <a:ext cx="2204857" cy="4324401"/>
          </a:xfrm>
          <a:prstGeom prst="rect">
            <a:avLst/>
          </a:prstGeom>
          <a:noFill/>
          <a:ln>
            <a:noFill/>
          </a:ln>
        </p:spPr>
      </p:pic>
      <p:sp>
        <p:nvSpPr>
          <p:cNvPr id="313" name="Google Shape;313;p43"/>
          <p:cNvSpPr>
            <a:spLocks noGrp="1"/>
          </p:cNvSpPr>
          <p:nvPr>
            <p:ph type="pic" idx="4"/>
          </p:nvPr>
        </p:nvSpPr>
        <p:spPr>
          <a:xfrm>
            <a:off x="5936525" y="499650"/>
            <a:ext cx="1843800" cy="4003200"/>
          </a:xfrm>
          <a:prstGeom prst="roundRect">
            <a:avLst>
              <a:gd name="adj" fmla="val 10935"/>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1 Title slide" type="title">
  <p:cSld name="TITLE">
    <p:bg>
      <p:bgPr>
        <a:solidFill>
          <a:schemeClr val="dk1"/>
        </a:solidFill>
        <a:effectLst/>
      </p:bgPr>
    </p:bg>
    <p:spTree>
      <p:nvGrpSpPr>
        <p:cNvPr id="1" name="Shape 317"/>
        <p:cNvGrpSpPr/>
        <p:nvPr/>
      </p:nvGrpSpPr>
      <p:grpSpPr>
        <a:xfrm>
          <a:off x="0" y="0"/>
          <a:ext cx="0" cy="0"/>
          <a:chOff x="0" y="0"/>
          <a:chExt cx="0" cy="0"/>
        </a:xfrm>
      </p:grpSpPr>
      <p:pic>
        <p:nvPicPr>
          <p:cNvPr id="318" name="Google Shape;318;p45"/>
          <p:cNvPicPr preferRelativeResize="0"/>
          <p:nvPr/>
        </p:nvPicPr>
        <p:blipFill rotWithShape="1">
          <a:blip r:embed="rId2">
            <a:alphaModFix/>
          </a:blip>
          <a:srcRect l="43182" t="35909" r="32988" b="4181"/>
          <a:stretch/>
        </p:blipFill>
        <p:spPr>
          <a:xfrm flipH="1">
            <a:off x="4571999" y="1847050"/>
            <a:ext cx="2178926" cy="3081399"/>
          </a:xfrm>
          <a:prstGeom prst="rect">
            <a:avLst/>
          </a:prstGeom>
          <a:noFill/>
          <a:ln>
            <a:noFill/>
          </a:ln>
        </p:spPr>
      </p:pic>
      <p:sp>
        <p:nvSpPr>
          <p:cNvPr id="319" name="Google Shape;319;p45"/>
          <p:cNvSpPr txBox="1">
            <a:spLocks noGrp="1"/>
          </p:cNvSpPr>
          <p:nvPr>
            <p:ph type="subTitle" idx="1"/>
          </p:nvPr>
        </p:nvSpPr>
        <p:spPr>
          <a:xfrm>
            <a:off x="3244675" y="409350"/>
            <a:ext cx="2673900" cy="186600"/>
          </a:xfrm>
          <a:prstGeom prst="rect">
            <a:avLst/>
          </a:prstGeom>
        </p:spPr>
        <p:txBody>
          <a:bodyPr spcFirstLastPara="1" wrap="square" lIns="0" tIns="0" rIns="0" bIns="0" anchor="b" anchorCtr="0">
            <a:noAutofit/>
          </a:bodyPr>
          <a:lstStyle>
            <a:lvl1pPr lvl="0">
              <a:lnSpc>
                <a:spcPct val="100000"/>
              </a:lnSpc>
              <a:spcBef>
                <a:spcPts val="0"/>
              </a:spcBef>
              <a:spcAft>
                <a:spcPts val="0"/>
              </a:spcAft>
              <a:buClr>
                <a:schemeClr val="lt1"/>
              </a:buClr>
              <a:buSzPts val="1200"/>
              <a:buNone/>
              <a:defRPr>
                <a:solidFill>
                  <a:schemeClr val="lt1"/>
                </a:solidFill>
              </a:defRPr>
            </a:lvl1pPr>
            <a:lvl2pPr lvl="1">
              <a:lnSpc>
                <a:spcPct val="100000"/>
              </a:lnSpc>
              <a:spcBef>
                <a:spcPts val="0"/>
              </a:spcBef>
              <a:spcAft>
                <a:spcPts val="0"/>
              </a:spcAft>
              <a:buClr>
                <a:schemeClr val="lt1"/>
              </a:buClr>
              <a:buSzPts val="1200"/>
              <a:buNone/>
              <a:defRPr>
                <a:solidFill>
                  <a:schemeClr val="lt1"/>
                </a:solidFill>
              </a:defRPr>
            </a:lvl2pPr>
            <a:lvl3pPr lvl="2">
              <a:lnSpc>
                <a:spcPct val="100000"/>
              </a:lnSpc>
              <a:spcBef>
                <a:spcPts val="0"/>
              </a:spcBef>
              <a:spcAft>
                <a:spcPts val="0"/>
              </a:spcAft>
              <a:buClr>
                <a:schemeClr val="lt1"/>
              </a:buClr>
              <a:buSzPts val="1200"/>
              <a:buNone/>
              <a:defRPr>
                <a:solidFill>
                  <a:schemeClr val="lt1"/>
                </a:solidFill>
              </a:defRPr>
            </a:lvl3pPr>
            <a:lvl4pPr lvl="3">
              <a:lnSpc>
                <a:spcPct val="100000"/>
              </a:lnSpc>
              <a:spcBef>
                <a:spcPts val="0"/>
              </a:spcBef>
              <a:spcAft>
                <a:spcPts val="0"/>
              </a:spcAft>
              <a:buClr>
                <a:schemeClr val="lt1"/>
              </a:buClr>
              <a:buSzPts val="1200"/>
              <a:buNone/>
              <a:defRPr>
                <a:solidFill>
                  <a:schemeClr val="lt1"/>
                </a:solidFill>
              </a:defRPr>
            </a:lvl4pPr>
            <a:lvl5pPr lvl="4">
              <a:lnSpc>
                <a:spcPct val="100000"/>
              </a:lnSpc>
              <a:spcBef>
                <a:spcPts val="0"/>
              </a:spcBef>
              <a:spcAft>
                <a:spcPts val="0"/>
              </a:spcAft>
              <a:buClr>
                <a:schemeClr val="lt1"/>
              </a:buClr>
              <a:buSzPts val="1200"/>
              <a:buNone/>
              <a:defRPr>
                <a:solidFill>
                  <a:schemeClr val="lt1"/>
                </a:solidFill>
              </a:defRPr>
            </a:lvl5pPr>
            <a:lvl6pPr lvl="5">
              <a:lnSpc>
                <a:spcPct val="100000"/>
              </a:lnSpc>
              <a:spcBef>
                <a:spcPts val="0"/>
              </a:spcBef>
              <a:spcAft>
                <a:spcPts val="0"/>
              </a:spcAft>
              <a:buClr>
                <a:schemeClr val="lt1"/>
              </a:buClr>
              <a:buSzPts val="1200"/>
              <a:buNone/>
              <a:defRPr>
                <a:solidFill>
                  <a:schemeClr val="lt1"/>
                </a:solidFill>
              </a:defRPr>
            </a:lvl6pPr>
            <a:lvl7pPr lvl="6">
              <a:lnSpc>
                <a:spcPct val="100000"/>
              </a:lnSpc>
              <a:spcBef>
                <a:spcPts val="0"/>
              </a:spcBef>
              <a:spcAft>
                <a:spcPts val="0"/>
              </a:spcAft>
              <a:buClr>
                <a:schemeClr val="lt1"/>
              </a:buClr>
              <a:buSzPts val="1200"/>
              <a:buNone/>
              <a:defRPr>
                <a:solidFill>
                  <a:schemeClr val="lt1"/>
                </a:solidFill>
              </a:defRPr>
            </a:lvl7pPr>
            <a:lvl8pPr lvl="7">
              <a:lnSpc>
                <a:spcPct val="100000"/>
              </a:lnSpc>
              <a:spcBef>
                <a:spcPts val="0"/>
              </a:spcBef>
              <a:spcAft>
                <a:spcPts val="0"/>
              </a:spcAft>
              <a:buClr>
                <a:schemeClr val="lt1"/>
              </a:buClr>
              <a:buSzPts val="1200"/>
              <a:buNone/>
              <a:defRPr>
                <a:solidFill>
                  <a:schemeClr val="lt1"/>
                </a:solidFill>
              </a:defRPr>
            </a:lvl8pPr>
            <a:lvl9pPr lvl="8">
              <a:lnSpc>
                <a:spcPct val="100000"/>
              </a:lnSpc>
              <a:spcBef>
                <a:spcPts val="0"/>
              </a:spcBef>
              <a:spcAft>
                <a:spcPts val="0"/>
              </a:spcAft>
              <a:buClr>
                <a:schemeClr val="lt1"/>
              </a:buClr>
              <a:buSzPts val="1200"/>
              <a:buNone/>
              <a:defRPr>
                <a:solidFill>
                  <a:schemeClr val="lt1"/>
                </a:solidFill>
              </a:defRPr>
            </a:lvl9pPr>
          </a:lstStyle>
          <a:p>
            <a:endParaRPr/>
          </a:p>
        </p:txBody>
      </p:sp>
      <p:sp>
        <p:nvSpPr>
          <p:cNvPr id="320" name="Google Shape;320;p45"/>
          <p:cNvSpPr>
            <a:spLocks noGrp="1"/>
          </p:cNvSpPr>
          <p:nvPr>
            <p:ph type="pic" idx="2"/>
          </p:nvPr>
        </p:nvSpPr>
        <p:spPr>
          <a:xfrm>
            <a:off x="3244650" y="640700"/>
            <a:ext cx="2673900" cy="3863700"/>
          </a:xfrm>
          <a:prstGeom prst="rect">
            <a:avLst/>
          </a:prstGeom>
          <a:noFill/>
          <a:ln>
            <a:noFill/>
          </a:ln>
        </p:spPr>
      </p:sp>
      <p:sp>
        <p:nvSpPr>
          <p:cNvPr id="321" name="Google Shape;321;p45"/>
          <p:cNvSpPr txBox="1">
            <a:spLocks noGrp="1"/>
          </p:cNvSpPr>
          <p:nvPr>
            <p:ph type="ctrTitle"/>
          </p:nvPr>
        </p:nvSpPr>
        <p:spPr>
          <a:xfrm>
            <a:off x="2521425" y="1847050"/>
            <a:ext cx="4098300" cy="1456200"/>
          </a:xfrm>
          <a:prstGeom prst="rect">
            <a:avLst/>
          </a:prstGeom>
          <a:effectLst>
            <a:outerShdw blurRad="114300" dist="19050" algn="bl" rotWithShape="0">
              <a:srgbClr val="000000">
                <a:alpha val="20000"/>
              </a:srgbClr>
            </a:outerShdw>
          </a:effectLst>
        </p:spPr>
        <p:txBody>
          <a:bodyPr spcFirstLastPara="1" wrap="square" lIns="0" tIns="0" rIns="0" bIns="0" anchor="ctr" anchorCtr="0">
            <a:noAutofit/>
          </a:bodyPr>
          <a:lstStyle>
            <a:lvl1pPr lvl="0">
              <a:lnSpc>
                <a:spcPct val="65000"/>
              </a:lnSpc>
              <a:spcBef>
                <a:spcPts val="0"/>
              </a:spcBef>
              <a:spcAft>
                <a:spcPts val="0"/>
              </a:spcAft>
              <a:buClr>
                <a:schemeClr val="lt1"/>
              </a:buClr>
              <a:buSzPts val="5050"/>
              <a:buNone/>
              <a:defRPr>
                <a:solidFill>
                  <a:schemeClr val="lt1"/>
                </a:solidFill>
              </a:defRPr>
            </a:lvl1pPr>
            <a:lvl2pPr lvl="1" algn="ctr">
              <a:lnSpc>
                <a:spcPct val="65000"/>
              </a:lnSpc>
              <a:spcBef>
                <a:spcPts val="0"/>
              </a:spcBef>
              <a:spcAft>
                <a:spcPts val="0"/>
              </a:spcAft>
              <a:buClr>
                <a:schemeClr val="lt1"/>
              </a:buClr>
              <a:buSzPts val="5200"/>
              <a:buNone/>
              <a:defRPr sz="5200">
                <a:solidFill>
                  <a:schemeClr val="lt1"/>
                </a:solidFill>
              </a:defRPr>
            </a:lvl2pPr>
            <a:lvl3pPr lvl="2" algn="ctr">
              <a:lnSpc>
                <a:spcPct val="65000"/>
              </a:lnSpc>
              <a:spcBef>
                <a:spcPts val="0"/>
              </a:spcBef>
              <a:spcAft>
                <a:spcPts val="0"/>
              </a:spcAft>
              <a:buClr>
                <a:schemeClr val="lt1"/>
              </a:buClr>
              <a:buSzPts val="5200"/>
              <a:buNone/>
              <a:defRPr sz="5200">
                <a:solidFill>
                  <a:schemeClr val="lt1"/>
                </a:solidFill>
              </a:defRPr>
            </a:lvl3pPr>
            <a:lvl4pPr lvl="3" algn="ctr">
              <a:lnSpc>
                <a:spcPct val="65000"/>
              </a:lnSpc>
              <a:spcBef>
                <a:spcPts val="0"/>
              </a:spcBef>
              <a:spcAft>
                <a:spcPts val="0"/>
              </a:spcAft>
              <a:buClr>
                <a:schemeClr val="lt1"/>
              </a:buClr>
              <a:buSzPts val="5200"/>
              <a:buNone/>
              <a:defRPr sz="5200">
                <a:solidFill>
                  <a:schemeClr val="lt1"/>
                </a:solidFill>
              </a:defRPr>
            </a:lvl4pPr>
            <a:lvl5pPr lvl="4" algn="ctr">
              <a:lnSpc>
                <a:spcPct val="65000"/>
              </a:lnSpc>
              <a:spcBef>
                <a:spcPts val="0"/>
              </a:spcBef>
              <a:spcAft>
                <a:spcPts val="0"/>
              </a:spcAft>
              <a:buClr>
                <a:schemeClr val="lt1"/>
              </a:buClr>
              <a:buSzPts val="5200"/>
              <a:buNone/>
              <a:defRPr sz="5200">
                <a:solidFill>
                  <a:schemeClr val="lt1"/>
                </a:solidFill>
              </a:defRPr>
            </a:lvl5pPr>
            <a:lvl6pPr lvl="5" algn="ctr">
              <a:lnSpc>
                <a:spcPct val="65000"/>
              </a:lnSpc>
              <a:spcBef>
                <a:spcPts val="0"/>
              </a:spcBef>
              <a:spcAft>
                <a:spcPts val="0"/>
              </a:spcAft>
              <a:buClr>
                <a:schemeClr val="lt1"/>
              </a:buClr>
              <a:buSzPts val="5200"/>
              <a:buNone/>
              <a:defRPr sz="5200">
                <a:solidFill>
                  <a:schemeClr val="lt1"/>
                </a:solidFill>
              </a:defRPr>
            </a:lvl6pPr>
            <a:lvl7pPr lvl="6" algn="ctr">
              <a:lnSpc>
                <a:spcPct val="65000"/>
              </a:lnSpc>
              <a:spcBef>
                <a:spcPts val="0"/>
              </a:spcBef>
              <a:spcAft>
                <a:spcPts val="0"/>
              </a:spcAft>
              <a:buClr>
                <a:schemeClr val="lt1"/>
              </a:buClr>
              <a:buSzPts val="5200"/>
              <a:buNone/>
              <a:defRPr sz="5200">
                <a:solidFill>
                  <a:schemeClr val="lt1"/>
                </a:solidFill>
              </a:defRPr>
            </a:lvl7pPr>
            <a:lvl8pPr lvl="7" algn="ctr">
              <a:lnSpc>
                <a:spcPct val="65000"/>
              </a:lnSpc>
              <a:spcBef>
                <a:spcPts val="0"/>
              </a:spcBef>
              <a:spcAft>
                <a:spcPts val="0"/>
              </a:spcAft>
              <a:buClr>
                <a:schemeClr val="lt1"/>
              </a:buClr>
              <a:buSzPts val="5200"/>
              <a:buNone/>
              <a:defRPr sz="5200">
                <a:solidFill>
                  <a:schemeClr val="lt1"/>
                </a:solidFill>
              </a:defRPr>
            </a:lvl8pPr>
            <a:lvl9pPr lvl="8" algn="ctr">
              <a:lnSpc>
                <a:spcPct val="65000"/>
              </a:lnSpc>
              <a:spcBef>
                <a:spcPts val="0"/>
              </a:spcBef>
              <a:spcAft>
                <a:spcPts val="0"/>
              </a:spcAft>
              <a:buClr>
                <a:schemeClr val="lt1"/>
              </a:buClr>
              <a:buSzPts val="5200"/>
              <a:buNone/>
              <a:defRPr sz="5200">
                <a:solidFill>
                  <a:schemeClr val="lt1"/>
                </a:solidFill>
              </a:defRPr>
            </a:lvl9pPr>
          </a:lstStyle>
          <a:p>
            <a:endParaRPr/>
          </a:p>
        </p:txBody>
      </p:sp>
      <p:sp>
        <p:nvSpPr>
          <p:cNvPr id="322" name="Google Shape;322;p45"/>
          <p:cNvSpPr txBox="1">
            <a:spLocks noGrp="1"/>
          </p:cNvSpPr>
          <p:nvPr>
            <p:ph type="subTitle" idx="3"/>
          </p:nvPr>
        </p:nvSpPr>
        <p:spPr>
          <a:xfrm>
            <a:off x="3244675" y="4549075"/>
            <a:ext cx="2721300" cy="186600"/>
          </a:xfrm>
          <a:prstGeom prst="rect">
            <a:avLst/>
          </a:prstGeom>
        </p:spPr>
        <p:txBody>
          <a:bodyPr spcFirstLastPara="1" wrap="square" lIns="0" tIns="0" rIns="0" bIns="0" anchor="b" anchorCtr="0">
            <a:noAutofit/>
          </a:bodyPr>
          <a:lstStyle>
            <a:lvl1pPr lvl="0">
              <a:lnSpc>
                <a:spcPct val="60000"/>
              </a:lnSpc>
              <a:spcBef>
                <a:spcPts val="0"/>
              </a:spcBef>
              <a:spcAft>
                <a:spcPts val="0"/>
              </a:spcAft>
              <a:buClr>
                <a:schemeClr val="lt1"/>
              </a:buClr>
              <a:buSzPts val="1500"/>
              <a:buNone/>
              <a:defRPr sz="1500">
                <a:solidFill>
                  <a:schemeClr val="lt1"/>
                </a:solidFill>
              </a:defRPr>
            </a:lvl1pPr>
            <a:lvl2pPr lvl="1">
              <a:lnSpc>
                <a:spcPct val="100000"/>
              </a:lnSpc>
              <a:spcBef>
                <a:spcPts val="0"/>
              </a:spcBef>
              <a:spcAft>
                <a:spcPts val="0"/>
              </a:spcAft>
              <a:buClr>
                <a:schemeClr val="lt1"/>
              </a:buClr>
              <a:buSzPts val="1950"/>
              <a:buNone/>
              <a:defRPr sz="1950">
                <a:solidFill>
                  <a:schemeClr val="lt1"/>
                </a:solidFill>
              </a:defRPr>
            </a:lvl2pPr>
            <a:lvl3pPr lvl="2">
              <a:lnSpc>
                <a:spcPct val="100000"/>
              </a:lnSpc>
              <a:spcBef>
                <a:spcPts val="0"/>
              </a:spcBef>
              <a:spcAft>
                <a:spcPts val="0"/>
              </a:spcAft>
              <a:buClr>
                <a:schemeClr val="lt1"/>
              </a:buClr>
              <a:buSzPts val="1950"/>
              <a:buNone/>
              <a:defRPr sz="1950">
                <a:solidFill>
                  <a:schemeClr val="lt1"/>
                </a:solidFill>
              </a:defRPr>
            </a:lvl3pPr>
            <a:lvl4pPr lvl="3">
              <a:lnSpc>
                <a:spcPct val="100000"/>
              </a:lnSpc>
              <a:spcBef>
                <a:spcPts val="0"/>
              </a:spcBef>
              <a:spcAft>
                <a:spcPts val="0"/>
              </a:spcAft>
              <a:buClr>
                <a:schemeClr val="lt1"/>
              </a:buClr>
              <a:buSzPts val="1950"/>
              <a:buNone/>
              <a:defRPr sz="1950">
                <a:solidFill>
                  <a:schemeClr val="lt1"/>
                </a:solidFill>
              </a:defRPr>
            </a:lvl4pPr>
            <a:lvl5pPr lvl="4">
              <a:lnSpc>
                <a:spcPct val="100000"/>
              </a:lnSpc>
              <a:spcBef>
                <a:spcPts val="0"/>
              </a:spcBef>
              <a:spcAft>
                <a:spcPts val="0"/>
              </a:spcAft>
              <a:buClr>
                <a:schemeClr val="lt1"/>
              </a:buClr>
              <a:buSzPts val="1950"/>
              <a:buNone/>
              <a:defRPr sz="1950">
                <a:solidFill>
                  <a:schemeClr val="lt1"/>
                </a:solidFill>
              </a:defRPr>
            </a:lvl5pPr>
            <a:lvl6pPr lvl="5">
              <a:lnSpc>
                <a:spcPct val="100000"/>
              </a:lnSpc>
              <a:spcBef>
                <a:spcPts val="0"/>
              </a:spcBef>
              <a:spcAft>
                <a:spcPts val="0"/>
              </a:spcAft>
              <a:buClr>
                <a:schemeClr val="lt1"/>
              </a:buClr>
              <a:buSzPts val="1950"/>
              <a:buNone/>
              <a:defRPr sz="1950">
                <a:solidFill>
                  <a:schemeClr val="lt1"/>
                </a:solidFill>
              </a:defRPr>
            </a:lvl6pPr>
            <a:lvl7pPr lvl="6">
              <a:lnSpc>
                <a:spcPct val="100000"/>
              </a:lnSpc>
              <a:spcBef>
                <a:spcPts val="0"/>
              </a:spcBef>
              <a:spcAft>
                <a:spcPts val="0"/>
              </a:spcAft>
              <a:buClr>
                <a:schemeClr val="lt1"/>
              </a:buClr>
              <a:buSzPts val="1950"/>
              <a:buNone/>
              <a:defRPr sz="1950">
                <a:solidFill>
                  <a:schemeClr val="lt1"/>
                </a:solidFill>
              </a:defRPr>
            </a:lvl7pPr>
            <a:lvl8pPr lvl="7">
              <a:lnSpc>
                <a:spcPct val="100000"/>
              </a:lnSpc>
              <a:spcBef>
                <a:spcPts val="0"/>
              </a:spcBef>
              <a:spcAft>
                <a:spcPts val="0"/>
              </a:spcAft>
              <a:buClr>
                <a:schemeClr val="lt1"/>
              </a:buClr>
              <a:buSzPts val="1950"/>
              <a:buNone/>
              <a:defRPr sz="1950">
                <a:solidFill>
                  <a:schemeClr val="lt1"/>
                </a:solidFill>
              </a:defRPr>
            </a:lvl8pPr>
            <a:lvl9pPr lvl="8">
              <a:lnSpc>
                <a:spcPct val="100000"/>
              </a:lnSpc>
              <a:spcBef>
                <a:spcPts val="0"/>
              </a:spcBef>
              <a:spcAft>
                <a:spcPts val="0"/>
              </a:spcAft>
              <a:buClr>
                <a:schemeClr val="lt1"/>
              </a:buClr>
              <a:buSzPts val="1950"/>
              <a:buNone/>
              <a:defRPr sz="1950">
                <a:solidFill>
                  <a:schemeClr val="lt1"/>
                </a:solidFill>
              </a:defRPr>
            </a:lvl9pPr>
          </a:lstStyle>
          <a:p>
            <a:endParaRPr/>
          </a:p>
        </p:txBody>
      </p:sp>
      <p:pic>
        <p:nvPicPr>
          <p:cNvPr id="323" name="Google Shape;323;p45"/>
          <p:cNvPicPr preferRelativeResize="0"/>
          <p:nvPr/>
        </p:nvPicPr>
        <p:blipFill>
          <a:blip r:embed="rId3">
            <a:alphaModFix/>
          </a:blip>
          <a:stretch>
            <a:fillRect/>
          </a:stretch>
        </p:blipFill>
        <p:spPr>
          <a:xfrm>
            <a:off x="409350" y="409350"/>
            <a:ext cx="267200" cy="267200"/>
          </a:xfrm>
          <a:prstGeom prst="rect">
            <a:avLst/>
          </a:prstGeom>
          <a:noFill/>
          <a:ln>
            <a:noFill/>
          </a:ln>
        </p:spPr>
      </p:pic>
      <p:pic>
        <p:nvPicPr>
          <p:cNvPr id="324" name="Google Shape;324;p45"/>
          <p:cNvPicPr preferRelativeResize="0"/>
          <p:nvPr/>
        </p:nvPicPr>
        <p:blipFill>
          <a:blip r:embed="rId4">
            <a:alphaModFix/>
          </a:blip>
          <a:stretch>
            <a:fillRect/>
          </a:stretch>
        </p:blipFill>
        <p:spPr>
          <a:xfrm>
            <a:off x="8158875" y="4629025"/>
            <a:ext cx="575776" cy="106639"/>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2 Title slide">
  <p:cSld name="TITLE_1">
    <p:bg>
      <p:bgPr>
        <a:solidFill>
          <a:schemeClr val="dk1"/>
        </a:solidFill>
        <a:effectLst/>
      </p:bgPr>
    </p:bg>
    <p:spTree>
      <p:nvGrpSpPr>
        <p:cNvPr id="1" name="Shape 325"/>
        <p:cNvGrpSpPr/>
        <p:nvPr/>
      </p:nvGrpSpPr>
      <p:grpSpPr>
        <a:xfrm>
          <a:off x="0" y="0"/>
          <a:ext cx="0" cy="0"/>
          <a:chOff x="0" y="0"/>
          <a:chExt cx="0" cy="0"/>
        </a:xfrm>
      </p:grpSpPr>
      <p:pic>
        <p:nvPicPr>
          <p:cNvPr id="326" name="Google Shape;326;p46"/>
          <p:cNvPicPr preferRelativeResize="0"/>
          <p:nvPr/>
        </p:nvPicPr>
        <p:blipFill rotWithShape="1">
          <a:blip r:embed="rId2">
            <a:alphaModFix/>
          </a:blip>
          <a:srcRect l="27791" t="18407" r="49782"/>
          <a:stretch/>
        </p:blipFill>
        <p:spPr>
          <a:xfrm>
            <a:off x="6392525" y="946625"/>
            <a:ext cx="2050574" cy="4196750"/>
          </a:xfrm>
          <a:prstGeom prst="rect">
            <a:avLst/>
          </a:prstGeom>
          <a:noFill/>
          <a:ln>
            <a:noFill/>
          </a:ln>
        </p:spPr>
      </p:pic>
      <p:sp>
        <p:nvSpPr>
          <p:cNvPr id="327" name="Google Shape;327;p46"/>
          <p:cNvSpPr txBox="1">
            <a:spLocks noGrp="1"/>
          </p:cNvSpPr>
          <p:nvPr>
            <p:ph type="subTitle" idx="1"/>
          </p:nvPr>
        </p:nvSpPr>
        <p:spPr>
          <a:xfrm>
            <a:off x="5382225" y="4556625"/>
            <a:ext cx="1237500" cy="177600"/>
          </a:xfrm>
          <a:prstGeom prst="rect">
            <a:avLst/>
          </a:prstGeom>
        </p:spPr>
        <p:txBody>
          <a:bodyPr spcFirstLastPara="1" wrap="square" lIns="0" tIns="0" rIns="0" bIns="0" anchor="b" anchorCtr="0">
            <a:noAutofit/>
          </a:bodyPr>
          <a:lstStyle>
            <a:lvl1pPr lvl="0" algn="r">
              <a:lnSpc>
                <a:spcPct val="100000"/>
              </a:lnSpc>
              <a:spcBef>
                <a:spcPts val="0"/>
              </a:spcBef>
              <a:spcAft>
                <a:spcPts val="0"/>
              </a:spcAft>
              <a:buClr>
                <a:schemeClr val="lt1"/>
              </a:buClr>
              <a:buSzPts val="1200"/>
              <a:buNone/>
              <a:defRPr>
                <a:solidFill>
                  <a:schemeClr val="lt1"/>
                </a:solidFill>
              </a:defRPr>
            </a:lvl1pPr>
            <a:lvl2pPr lvl="1">
              <a:lnSpc>
                <a:spcPct val="100000"/>
              </a:lnSpc>
              <a:spcBef>
                <a:spcPts val="0"/>
              </a:spcBef>
              <a:spcAft>
                <a:spcPts val="0"/>
              </a:spcAft>
              <a:buClr>
                <a:schemeClr val="lt1"/>
              </a:buClr>
              <a:buSzPts val="1200"/>
              <a:buNone/>
              <a:defRPr>
                <a:solidFill>
                  <a:schemeClr val="lt1"/>
                </a:solidFill>
              </a:defRPr>
            </a:lvl2pPr>
            <a:lvl3pPr lvl="2">
              <a:lnSpc>
                <a:spcPct val="100000"/>
              </a:lnSpc>
              <a:spcBef>
                <a:spcPts val="0"/>
              </a:spcBef>
              <a:spcAft>
                <a:spcPts val="0"/>
              </a:spcAft>
              <a:buClr>
                <a:schemeClr val="lt1"/>
              </a:buClr>
              <a:buSzPts val="1200"/>
              <a:buNone/>
              <a:defRPr>
                <a:solidFill>
                  <a:schemeClr val="lt1"/>
                </a:solidFill>
              </a:defRPr>
            </a:lvl3pPr>
            <a:lvl4pPr lvl="3">
              <a:lnSpc>
                <a:spcPct val="100000"/>
              </a:lnSpc>
              <a:spcBef>
                <a:spcPts val="0"/>
              </a:spcBef>
              <a:spcAft>
                <a:spcPts val="0"/>
              </a:spcAft>
              <a:buClr>
                <a:schemeClr val="lt1"/>
              </a:buClr>
              <a:buSzPts val="1200"/>
              <a:buNone/>
              <a:defRPr>
                <a:solidFill>
                  <a:schemeClr val="lt1"/>
                </a:solidFill>
              </a:defRPr>
            </a:lvl4pPr>
            <a:lvl5pPr lvl="4">
              <a:lnSpc>
                <a:spcPct val="100000"/>
              </a:lnSpc>
              <a:spcBef>
                <a:spcPts val="0"/>
              </a:spcBef>
              <a:spcAft>
                <a:spcPts val="0"/>
              </a:spcAft>
              <a:buClr>
                <a:schemeClr val="lt1"/>
              </a:buClr>
              <a:buSzPts val="1200"/>
              <a:buNone/>
              <a:defRPr>
                <a:solidFill>
                  <a:schemeClr val="lt1"/>
                </a:solidFill>
              </a:defRPr>
            </a:lvl5pPr>
            <a:lvl6pPr lvl="5">
              <a:lnSpc>
                <a:spcPct val="100000"/>
              </a:lnSpc>
              <a:spcBef>
                <a:spcPts val="0"/>
              </a:spcBef>
              <a:spcAft>
                <a:spcPts val="0"/>
              </a:spcAft>
              <a:buClr>
                <a:schemeClr val="lt1"/>
              </a:buClr>
              <a:buSzPts val="1200"/>
              <a:buNone/>
              <a:defRPr>
                <a:solidFill>
                  <a:schemeClr val="lt1"/>
                </a:solidFill>
              </a:defRPr>
            </a:lvl6pPr>
            <a:lvl7pPr lvl="6">
              <a:lnSpc>
                <a:spcPct val="100000"/>
              </a:lnSpc>
              <a:spcBef>
                <a:spcPts val="0"/>
              </a:spcBef>
              <a:spcAft>
                <a:spcPts val="0"/>
              </a:spcAft>
              <a:buClr>
                <a:schemeClr val="lt1"/>
              </a:buClr>
              <a:buSzPts val="1200"/>
              <a:buNone/>
              <a:defRPr>
                <a:solidFill>
                  <a:schemeClr val="lt1"/>
                </a:solidFill>
              </a:defRPr>
            </a:lvl7pPr>
            <a:lvl8pPr lvl="7">
              <a:lnSpc>
                <a:spcPct val="100000"/>
              </a:lnSpc>
              <a:spcBef>
                <a:spcPts val="0"/>
              </a:spcBef>
              <a:spcAft>
                <a:spcPts val="0"/>
              </a:spcAft>
              <a:buClr>
                <a:schemeClr val="lt1"/>
              </a:buClr>
              <a:buSzPts val="1200"/>
              <a:buNone/>
              <a:defRPr>
                <a:solidFill>
                  <a:schemeClr val="lt1"/>
                </a:solidFill>
              </a:defRPr>
            </a:lvl8pPr>
            <a:lvl9pPr lvl="8">
              <a:lnSpc>
                <a:spcPct val="100000"/>
              </a:lnSpc>
              <a:spcBef>
                <a:spcPts val="0"/>
              </a:spcBef>
              <a:spcAft>
                <a:spcPts val="0"/>
              </a:spcAft>
              <a:buClr>
                <a:schemeClr val="lt1"/>
              </a:buClr>
              <a:buSzPts val="1200"/>
              <a:buNone/>
              <a:defRPr>
                <a:solidFill>
                  <a:schemeClr val="lt1"/>
                </a:solidFill>
              </a:defRPr>
            </a:lvl9pPr>
          </a:lstStyle>
          <a:p>
            <a:endParaRPr/>
          </a:p>
        </p:txBody>
      </p:sp>
      <p:sp>
        <p:nvSpPr>
          <p:cNvPr id="328" name="Google Shape;328;p46"/>
          <p:cNvSpPr txBox="1">
            <a:spLocks noGrp="1"/>
          </p:cNvSpPr>
          <p:nvPr>
            <p:ph type="ctrTitle"/>
          </p:nvPr>
        </p:nvSpPr>
        <p:spPr>
          <a:xfrm>
            <a:off x="2521425" y="1847050"/>
            <a:ext cx="4098300" cy="1456200"/>
          </a:xfrm>
          <a:prstGeom prst="rect">
            <a:avLst/>
          </a:prstGeom>
          <a:effectLst>
            <a:outerShdw blurRad="114300" dist="19050" algn="bl" rotWithShape="0">
              <a:srgbClr val="000000">
                <a:alpha val="20000"/>
              </a:srgbClr>
            </a:outerShdw>
          </a:effectLst>
        </p:spPr>
        <p:txBody>
          <a:bodyPr spcFirstLastPara="1" wrap="square" lIns="0" tIns="0" rIns="0" bIns="0" anchor="t" anchorCtr="0">
            <a:noAutofit/>
          </a:bodyPr>
          <a:lstStyle>
            <a:lvl1pPr lvl="0">
              <a:lnSpc>
                <a:spcPct val="65000"/>
              </a:lnSpc>
              <a:spcBef>
                <a:spcPts val="0"/>
              </a:spcBef>
              <a:spcAft>
                <a:spcPts val="0"/>
              </a:spcAft>
              <a:buClr>
                <a:schemeClr val="lt1"/>
              </a:buClr>
              <a:buSzPts val="5050"/>
              <a:buNone/>
              <a:defRPr>
                <a:solidFill>
                  <a:schemeClr val="lt1"/>
                </a:solidFill>
              </a:defRPr>
            </a:lvl1pPr>
            <a:lvl2pPr lvl="1" algn="ctr">
              <a:lnSpc>
                <a:spcPct val="65000"/>
              </a:lnSpc>
              <a:spcBef>
                <a:spcPts val="0"/>
              </a:spcBef>
              <a:spcAft>
                <a:spcPts val="0"/>
              </a:spcAft>
              <a:buClr>
                <a:schemeClr val="lt1"/>
              </a:buClr>
              <a:buSzPts val="5050"/>
              <a:buNone/>
              <a:defRPr>
                <a:solidFill>
                  <a:schemeClr val="lt1"/>
                </a:solidFill>
              </a:defRPr>
            </a:lvl2pPr>
            <a:lvl3pPr lvl="2" algn="ctr">
              <a:lnSpc>
                <a:spcPct val="65000"/>
              </a:lnSpc>
              <a:spcBef>
                <a:spcPts val="0"/>
              </a:spcBef>
              <a:spcAft>
                <a:spcPts val="0"/>
              </a:spcAft>
              <a:buClr>
                <a:schemeClr val="lt1"/>
              </a:buClr>
              <a:buSzPts val="5050"/>
              <a:buNone/>
              <a:defRPr>
                <a:solidFill>
                  <a:schemeClr val="lt1"/>
                </a:solidFill>
              </a:defRPr>
            </a:lvl3pPr>
            <a:lvl4pPr lvl="3" algn="ctr">
              <a:lnSpc>
                <a:spcPct val="65000"/>
              </a:lnSpc>
              <a:spcBef>
                <a:spcPts val="0"/>
              </a:spcBef>
              <a:spcAft>
                <a:spcPts val="0"/>
              </a:spcAft>
              <a:buClr>
                <a:schemeClr val="lt1"/>
              </a:buClr>
              <a:buSzPts val="5050"/>
              <a:buNone/>
              <a:defRPr>
                <a:solidFill>
                  <a:schemeClr val="lt1"/>
                </a:solidFill>
              </a:defRPr>
            </a:lvl4pPr>
            <a:lvl5pPr lvl="4" algn="ctr">
              <a:lnSpc>
                <a:spcPct val="65000"/>
              </a:lnSpc>
              <a:spcBef>
                <a:spcPts val="0"/>
              </a:spcBef>
              <a:spcAft>
                <a:spcPts val="0"/>
              </a:spcAft>
              <a:buClr>
                <a:schemeClr val="lt1"/>
              </a:buClr>
              <a:buSzPts val="5050"/>
              <a:buNone/>
              <a:defRPr>
                <a:solidFill>
                  <a:schemeClr val="lt1"/>
                </a:solidFill>
              </a:defRPr>
            </a:lvl5pPr>
            <a:lvl6pPr lvl="5" algn="ctr">
              <a:lnSpc>
                <a:spcPct val="65000"/>
              </a:lnSpc>
              <a:spcBef>
                <a:spcPts val="0"/>
              </a:spcBef>
              <a:spcAft>
                <a:spcPts val="0"/>
              </a:spcAft>
              <a:buClr>
                <a:schemeClr val="lt1"/>
              </a:buClr>
              <a:buSzPts val="5050"/>
              <a:buNone/>
              <a:defRPr>
                <a:solidFill>
                  <a:schemeClr val="lt1"/>
                </a:solidFill>
              </a:defRPr>
            </a:lvl6pPr>
            <a:lvl7pPr lvl="6" algn="ctr">
              <a:lnSpc>
                <a:spcPct val="65000"/>
              </a:lnSpc>
              <a:spcBef>
                <a:spcPts val="0"/>
              </a:spcBef>
              <a:spcAft>
                <a:spcPts val="0"/>
              </a:spcAft>
              <a:buClr>
                <a:schemeClr val="lt1"/>
              </a:buClr>
              <a:buSzPts val="5050"/>
              <a:buNone/>
              <a:defRPr>
                <a:solidFill>
                  <a:schemeClr val="lt1"/>
                </a:solidFill>
              </a:defRPr>
            </a:lvl7pPr>
            <a:lvl8pPr lvl="7" algn="ctr">
              <a:lnSpc>
                <a:spcPct val="65000"/>
              </a:lnSpc>
              <a:spcBef>
                <a:spcPts val="0"/>
              </a:spcBef>
              <a:spcAft>
                <a:spcPts val="0"/>
              </a:spcAft>
              <a:buClr>
                <a:schemeClr val="lt1"/>
              </a:buClr>
              <a:buSzPts val="5050"/>
              <a:buNone/>
              <a:defRPr>
                <a:solidFill>
                  <a:schemeClr val="lt1"/>
                </a:solidFill>
              </a:defRPr>
            </a:lvl8pPr>
            <a:lvl9pPr lvl="8" algn="ctr">
              <a:lnSpc>
                <a:spcPct val="65000"/>
              </a:lnSpc>
              <a:spcBef>
                <a:spcPts val="0"/>
              </a:spcBef>
              <a:spcAft>
                <a:spcPts val="0"/>
              </a:spcAft>
              <a:buClr>
                <a:schemeClr val="lt1"/>
              </a:buClr>
              <a:buSzPts val="5050"/>
              <a:buNone/>
              <a:defRPr>
                <a:solidFill>
                  <a:schemeClr val="lt1"/>
                </a:solidFill>
              </a:defRPr>
            </a:lvl9pPr>
          </a:lstStyle>
          <a:p>
            <a:endParaRPr/>
          </a:p>
        </p:txBody>
      </p:sp>
      <p:sp>
        <p:nvSpPr>
          <p:cNvPr id="329" name="Google Shape;329;p46"/>
          <p:cNvSpPr txBox="1">
            <a:spLocks noGrp="1"/>
          </p:cNvSpPr>
          <p:nvPr>
            <p:ph type="subTitle" idx="2"/>
          </p:nvPr>
        </p:nvSpPr>
        <p:spPr>
          <a:xfrm>
            <a:off x="1113375" y="1847050"/>
            <a:ext cx="1276800" cy="1456200"/>
          </a:xfrm>
          <a:prstGeom prst="rect">
            <a:avLst/>
          </a:prstGeom>
        </p:spPr>
        <p:txBody>
          <a:bodyPr spcFirstLastPara="1" wrap="square" lIns="0" tIns="0" rIns="0" bIns="0" anchor="t" anchorCtr="0">
            <a:noAutofit/>
          </a:bodyPr>
          <a:lstStyle>
            <a:lvl1pPr lvl="0">
              <a:lnSpc>
                <a:spcPct val="70000"/>
              </a:lnSpc>
              <a:spcBef>
                <a:spcPts val="0"/>
              </a:spcBef>
              <a:spcAft>
                <a:spcPts val="0"/>
              </a:spcAft>
              <a:buClr>
                <a:schemeClr val="lt1"/>
              </a:buClr>
              <a:buSzPts val="1500"/>
              <a:buNone/>
              <a:defRPr sz="1500">
                <a:solidFill>
                  <a:schemeClr val="lt1"/>
                </a:solidFill>
              </a:defRPr>
            </a:lvl1pPr>
            <a:lvl2pPr lvl="1">
              <a:lnSpc>
                <a:spcPct val="100000"/>
              </a:lnSpc>
              <a:spcBef>
                <a:spcPts val="0"/>
              </a:spcBef>
              <a:spcAft>
                <a:spcPts val="0"/>
              </a:spcAft>
              <a:buClr>
                <a:schemeClr val="lt1"/>
              </a:buClr>
              <a:buSzPts val="1950"/>
              <a:buNone/>
              <a:defRPr sz="1950">
                <a:solidFill>
                  <a:schemeClr val="lt1"/>
                </a:solidFill>
              </a:defRPr>
            </a:lvl2pPr>
            <a:lvl3pPr lvl="2">
              <a:lnSpc>
                <a:spcPct val="100000"/>
              </a:lnSpc>
              <a:spcBef>
                <a:spcPts val="0"/>
              </a:spcBef>
              <a:spcAft>
                <a:spcPts val="0"/>
              </a:spcAft>
              <a:buClr>
                <a:schemeClr val="lt1"/>
              </a:buClr>
              <a:buSzPts val="1950"/>
              <a:buNone/>
              <a:defRPr sz="1950">
                <a:solidFill>
                  <a:schemeClr val="lt1"/>
                </a:solidFill>
              </a:defRPr>
            </a:lvl3pPr>
            <a:lvl4pPr lvl="3">
              <a:lnSpc>
                <a:spcPct val="100000"/>
              </a:lnSpc>
              <a:spcBef>
                <a:spcPts val="0"/>
              </a:spcBef>
              <a:spcAft>
                <a:spcPts val="0"/>
              </a:spcAft>
              <a:buClr>
                <a:schemeClr val="lt1"/>
              </a:buClr>
              <a:buSzPts val="1950"/>
              <a:buNone/>
              <a:defRPr sz="1950">
                <a:solidFill>
                  <a:schemeClr val="lt1"/>
                </a:solidFill>
              </a:defRPr>
            </a:lvl4pPr>
            <a:lvl5pPr lvl="4">
              <a:lnSpc>
                <a:spcPct val="100000"/>
              </a:lnSpc>
              <a:spcBef>
                <a:spcPts val="0"/>
              </a:spcBef>
              <a:spcAft>
                <a:spcPts val="0"/>
              </a:spcAft>
              <a:buClr>
                <a:schemeClr val="lt1"/>
              </a:buClr>
              <a:buSzPts val="1950"/>
              <a:buNone/>
              <a:defRPr sz="1950">
                <a:solidFill>
                  <a:schemeClr val="lt1"/>
                </a:solidFill>
              </a:defRPr>
            </a:lvl5pPr>
            <a:lvl6pPr lvl="5">
              <a:lnSpc>
                <a:spcPct val="100000"/>
              </a:lnSpc>
              <a:spcBef>
                <a:spcPts val="0"/>
              </a:spcBef>
              <a:spcAft>
                <a:spcPts val="0"/>
              </a:spcAft>
              <a:buClr>
                <a:schemeClr val="lt1"/>
              </a:buClr>
              <a:buSzPts val="1950"/>
              <a:buNone/>
              <a:defRPr sz="1950">
                <a:solidFill>
                  <a:schemeClr val="lt1"/>
                </a:solidFill>
              </a:defRPr>
            </a:lvl6pPr>
            <a:lvl7pPr lvl="6">
              <a:lnSpc>
                <a:spcPct val="100000"/>
              </a:lnSpc>
              <a:spcBef>
                <a:spcPts val="0"/>
              </a:spcBef>
              <a:spcAft>
                <a:spcPts val="0"/>
              </a:spcAft>
              <a:buClr>
                <a:schemeClr val="lt1"/>
              </a:buClr>
              <a:buSzPts val="1950"/>
              <a:buNone/>
              <a:defRPr sz="1950">
                <a:solidFill>
                  <a:schemeClr val="lt1"/>
                </a:solidFill>
              </a:defRPr>
            </a:lvl7pPr>
            <a:lvl8pPr lvl="7">
              <a:lnSpc>
                <a:spcPct val="100000"/>
              </a:lnSpc>
              <a:spcBef>
                <a:spcPts val="0"/>
              </a:spcBef>
              <a:spcAft>
                <a:spcPts val="0"/>
              </a:spcAft>
              <a:buClr>
                <a:schemeClr val="lt1"/>
              </a:buClr>
              <a:buSzPts val="1950"/>
              <a:buNone/>
              <a:defRPr sz="1950">
                <a:solidFill>
                  <a:schemeClr val="lt1"/>
                </a:solidFill>
              </a:defRPr>
            </a:lvl8pPr>
            <a:lvl9pPr lvl="8">
              <a:lnSpc>
                <a:spcPct val="100000"/>
              </a:lnSpc>
              <a:spcBef>
                <a:spcPts val="0"/>
              </a:spcBef>
              <a:spcAft>
                <a:spcPts val="0"/>
              </a:spcAft>
              <a:buClr>
                <a:schemeClr val="lt1"/>
              </a:buClr>
              <a:buSzPts val="1950"/>
              <a:buNone/>
              <a:defRPr sz="1950">
                <a:solidFill>
                  <a:schemeClr val="lt1"/>
                </a:solidFill>
              </a:defRPr>
            </a:lvl9pPr>
          </a:lstStyle>
          <a:p>
            <a:endParaRPr/>
          </a:p>
        </p:txBody>
      </p:sp>
      <p:sp>
        <p:nvSpPr>
          <p:cNvPr id="330" name="Google Shape;330;p46"/>
          <p:cNvSpPr txBox="1"/>
          <p:nvPr/>
        </p:nvSpPr>
        <p:spPr>
          <a:xfrm>
            <a:off x="3935075" y="4556575"/>
            <a:ext cx="1276800" cy="1776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1000">
                <a:solidFill>
                  <a:schemeClr val="lt1"/>
                </a:solidFill>
                <a:latin typeface="Darker Grotesque Medium"/>
                <a:ea typeface="Darker Grotesque Medium"/>
                <a:cs typeface="Darker Grotesque Medium"/>
                <a:sym typeface="Darker Grotesque Medium"/>
              </a:rPr>
              <a:t>Confidential</a:t>
            </a:r>
            <a:endParaRPr sz="1000">
              <a:solidFill>
                <a:schemeClr val="lt1"/>
              </a:solidFill>
              <a:latin typeface="Darker Grotesque Medium"/>
              <a:ea typeface="Darker Grotesque Medium"/>
              <a:cs typeface="Darker Grotesque Medium"/>
              <a:sym typeface="Darker Grotesque Medium"/>
            </a:endParaRPr>
          </a:p>
        </p:txBody>
      </p:sp>
      <p:sp>
        <p:nvSpPr>
          <p:cNvPr id="331" name="Google Shape;331;p46"/>
          <p:cNvSpPr txBox="1"/>
          <p:nvPr/>
        </p:nvSpPr>
        <p:spPr>
          <a:xfrm>
            <a:off x="2524225" y="4556675"/>
            <a:ext cx="1276800" cy="177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000">
                <a:solidFill>
                  <a:schemeClr val="lt1"/>
                </a:solidFill>
                <a:latin typeface="Darker Grotesque Medium"/>
                <a:ea typeface="Darker Grotesque Medium"/>
                <a:cs typeface="Darker Grotesque Medium"/>
                <a:sym typeface="Darker Grotesque Medium"/>
              </a:rPr>
              <a:t>aurorasolar.com</a:t>
            </a:r>
            <a:endParaRPr sz="1000">
              <a:solidFill>
                <a:schemeClr val="lt1"/>
              </a:solidFill>
              <a:latin typeface="Darker Grotesque Medium"/>
              <a:ea typeface="Darker Grotesque Medium"/>
              <a:cs typeface="Darker Grotesque Medium"/>
              <a:sym typeface="Darker Grotesque Medium"/>
            </a:endParaRPr>
          </a:p>
        </p:txBody>
      </p:sp>
      <p:pic>
        <p:nvPicPr>
          <p:cNvPr id="332" name="Google Shape;332;p46"/>
          <p:cNvPicPr preferRelativeResize="0"/>
          <p:nvPr/>
        </p:nvPicPr>
        <p:blipFill>
          <a:blip r:embed="rId3">
            <a:alphaModFix/>
          </a:blip>
          <a:stretch>
            <a:fillRect/>
          </a:stretch>
        </p:blipFill>
        <p:spPr>
          <a:xfrm>
            <a:off x="409350" y="409350"/>
            <a:ext cx="267200" cy="267200"/>
          </a:xfrm>
          <a:prstGeom prst="rect">
            <a:avLst/>
          </a:prstGeom>
          <a:noFill/>
          <a:ln>
            <a:noFill/>
          </a:ln>
        </p:spPr>
      </p:pic>
      <p:pic>
        <p:nvPicPr>
          <p:cNvPr id="333" name="Google Shape;333;p46"/>
          <p:cNvPicPr preferRelativeResize="0"/>
          <p:nvPr/>
        </p:nvPicPr>
        <p:blipFill>
          <a:blip r:embed="rId4">
            <a:alphaModFix/>
          </a:blip>
          <a:stretch>
            <a:fillRect/>
          </a:stretch>
        </p:blipFill>
        <p:spPr>
          <a:xfrm>
            <a:off x="8158875" y="4627500"/>
            <a:ext cx="575776" cy="106639"/>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3 Title slide 1 1">
  <p:cSld name="TITLE_1_1_2_1">
    <p:bg>
      <p:bgPr>
        <a:solidFill>
          <a:schemeClr val="accent2"/>
        </a:solidFill>
        <a:effectLst/>
      </p:bgPr>
    </p:bg>
    <p:spTree>
      <p:nvGrpSpPr>
        <p:cNvPr id="1" name="Shape 334"/>
        <p:cNvGrpSpPr/>
        <p:nvPr/>
      </p:nvGrpSpPr>
      <p:grpSpPr>
        <a:xfrm>
          <a:off x="0" y="0"/>
          <a:ext cx="0" cy="0"/>
          <a:chOff x="0" y="0"/>
          <a:chExt cx="0" cy="0"/>
        </a:xfrm>
      </p:grpSpPr>
      <p:pic>
        <p:nvPicPr>
          <p:cNvPr id="335" name="Google Shape;335;p47"/>
          <p:cNvPicPr preferRelativeResize="0"/>
          <p:nvPr/>
        </p:nvPicPr>
        <p:blipFill rotWithShape="1">
          <a:blip r:embed="rId2">
            <a:alphaModFix/>
          </a:blip>
          <a:srcRect l="27574" t="26329" r="50000"/>
          <a:stretch/>
        </p:blipFill>
        <p:spPr>
          <a:xfrm>
            <a:off x="2521425" y="1354450"/>
            <a:ext cx="2050574" cy="3789050"/>
          </a:xfrm>
          <a:prstGeom prst="rect">
            <a:avLst/>
          </a:prstGeom>
          <a:noFill/>
          <a:ln>
            <a:noFill/>
          </a:ln>
        </p:spPr>
      </p:pic>
      <p:sp>
        <p:nvSpPr>
          <p:cNvPr id="336" name="Google Shape;336;p47"/>
          <p:cNvSpPr>
            <a:spLocks noGrp="1"/>
          </p:cNvSpPr>
          <p:nvPr>
            <p:ph type="pic" idx="2"/>
          </p:nvPr>
        </p:nvSpPr>
        <p:spPr>
          <a:xfrm>
            <a:off x="4572000" y="0"/>
            <a:ext cx="4572000" cy="5143500"/>
          </a:xfrm>
          <a:prstGeom prst="rect">
            <a:avLst/>
          </a:prstGeom>
          <a:noFill/>
          <a:ln>
            <a:noFill/>
          </a:ln>
        </p:spPr>
      </p:sp>
      <p:sp>
        <p:nvSpPr>
          <p:cNvPr id="337" name="Google Shape;337;p47"/>
          <p:cNvSpPr txBox="1">
            <a:spLocks noGrp="1"/>
          </p:cNvSpPr>
          <p:nvPr>
            <p:ph type="ctrTitle"/>
          </p:nvPr>
        </p:nvSpPr>
        <p:spPr>
          <a:xfrm>
            <a:off x="409350" y="1847050"/>
            <a:ext cx="3391800" cy="1456200"/>
          </a:xfrm>
          <a:prstGeom prst="rect">
            <a:avLst/>
          </a:prstGeom>
        </p:spPr>
        <p:txBody>
          <a:bodyPr spcFirstLastPara="1" wrap="square" lIns="0" tIns="0" rIns="0" bIns="0" anchor="b" anchorCtr="0">
            <a:noAutofit/>
          </a:bodyPr>
          <a:lstStyle>
            <a:lvl1pPr lvl="0">
              <a:lnSpc>
                <a:spcPct val="65000"/>
              </a:lnSpc>
              <a:spcBef>
                <a:spcPts val="0"/>
              </a:spcBef>
              <a:spcAft>
                <a:spcPts val="0"/>
              </a:spcAft>
              <a:buSzPts val="5050"/>
              <a:buNone/>
              <a:defRPr/>
            </a:lvl1pPr>
            <a:lvl2pPr lvl="1" algn="ctr">
              <a:lnSpc>
                <a:spcPct val="70000"/>
              </a:lnSpc>
              <a:spcBef>
                <a:spcPts val="0"/>
              </a:spcBef>
              <a:spcAft>
                <a:spcPts val="0"/>
              </a:spcAft>
              <a:buClr>
                <a:schemeClr val="lt1"/>
              </a:buClr>
              <a:buSzPts val="5200"/>
              <a:buNone/>
              <a:defRPr sz="5200">
                <a:solidFill>
                  <a:schemeClr val="lt1"/>
                </a:solidFill>
              </a:defRPr>
            </a:lvl2pPr>
            <a:lvl3pPr lvl="2" algn="ctr">
              <a:lnSpc>
                <a:spcPct val="70000"/>
              </a:lnSpc>
              <a:spcBef>
                <a:spcPts val="0"/>
              </a:spcBef>
              <a:spcAft>
                <a:spcPts val="0"/>
              </a:spcAft>
              <a:buClr>
                <a:schemeClr val="lt1"/>
              </a:buClr>
              <a:buSzPts val="5200"/>
              <a:buNone/>
              <a:defRPr sz="5200">
                <a:solidFill>
                  <a:schemeClr val="lt1"/>
                </a:solidFill>
              </a:defRPr>
            </a:lvl3pPr>
            <a:lvl4pPr lvl="3" algn="ctr">
              <a:lnSpc>
                <a:spcPct val="70000"/>
              </a:lnSpc>
              <a:spcBef>
                <a:spcPts val="0"/>
              </a:spcBef>
              <a:spcAft>
                <a:spcPts val="0"/>
              </a:spcAft>
              <a:buClr>
                <a:schemeClr val="lt1"/>
              </a:buClr>
              <a:buSzPts val="5200"/>
              <a:buNone/>
              <a:defRPr sz="5200">
                <a:solidFill>
                  <a:schemeClr val="lt1"/>
                </a:solidFill>
              </a:defRPr>
            </a:lvl4pPr>
            <a:lvl5pPr lvl="4" algn="ctr">
              <a:lnSpc>
                <a:spcPct val="70000"/>
              </a:lnSpc>
              <a:spcBef>
                <a:spcPts val="0"/>
              </a:spcBef>
              <a:spcAft>
                <a:spcPts val="0"/>
              </a:spcAft>
              <a:buClr>
                <a:schemeClr val="lt1"/>
              </a:buClr>
              <a:buSzPts val="5200"/>
              <a:buNone/>
              <a:defRPr sz="5200">
                <a:solidFill>
                  <a:schemeClr val="lt1"/>
                </a:solidFill>
              </a:defRPr>
            </a:lvl5pPr>
            <a:lvl6pPr lvl="5" algn="ctr">
              <a:lnSpc>
                <a:spcPct val="70000"/>
              </a:lnSpc>
              <a:spcBef>
                <a:spcPts val="0"/>
              </a:spcBef>
              <a:spcAft>
                <a:spcPts val="0"/>
              </a:spcAft>
              <a:buClr>
                <a:schemeClr val="lt1"/>
              </a:buClr>
              <a:buSzPts val="5200"/>
              <a:buNone/>
              <a:defRPr sz="5200">
                <a:solidFill>
                  <a:schemeClr val="lt1"/>
                </a:solidFill>
              </a:defRPr>
            </a:lvl6pPr>
            <a:lvl7pPr lvl="6" algn="ctr">
              <a:lnSpc>
                <a:spcPct val="70000"/>
              </a:lnSpc>
              <a:spcBef>
                <a:spcPts val="0"/>
              </a:spcBef>
              <a:spcAft>
                <a:spcPts val="0"/>
              </a:spcAft>
              <a:buClr>
                <a:schemeClr val="lt1"/>
              </a:buClr>
              <a:buSzPts val="5200"/>
              <a:buNone/>
              <a:defRPr sz="5200">
                <a:solidFill>
                  <a:schemeClr val="lt1"/>
                </a:solidFill>
              </a:defRPr>
            </a:lvl7pPr>
            <a:lvl8pPr lvl="7" algn="ctr">
              <a:lnSpc>
                <a:spcPct val="70000"/>
              </a:lnSpc>
              <a:spcBef>
                <a:spcPts val="0"/>
              </a:spcBef>
              <a:spcAft>
                <a:spcPts val="0"/>
              </a:spcAft>
              <a:buClr>
                <a:schemeClr val="lt1"/>
              </a:buClr>
              <a:buSzPts val="5200"/>
              <a:buNone/>
              <a:defRPr sz="5200">
                <a:solidFill>
                  <a:schemeClr val="lt1"/>
                </a:solidFill>
              </a:defRPr>
            </a:lvl8pPr>
            <a:lvl9pPr lvl="8" algn="ctr">
              <a:lnSpc>
                <a:spcPct val="70000"/>
              </a:lnSpc>
              <a:spcBef>
                <a:spcPts val="0"/>
              </a:spcBef>
              <a:spcAft>
                <a:spcPts val="0"/>
              </a:spcAft>
              <a:buClr>
                <a:schemeClr val="lt1"/>
              </a:buClr>
              <a:buSzPts val="5200"/>
              <a:buNone/>
              <a:defRPr sz="5200">
                <a:solidFill>
                  <a:schemeClr val="lt1"/>
                </a:solidFill>
              </a:defRPr>
            </a:lvl9pPr>
          </a:lstStyle>
          <a:p>
            <a:endParaRPr/>
          </a:p>
        </p:txBody>
      </p:sp>
      <p:sp>
        <p:nvSpPr>
          <p:cNvPr id="338" name="Google Shape;338;p47"/>
          <p:cNvSpPr txBox="1">
            <a:spLocks noGrp="1"/>
          </p:cNvSpPr>
          <p:nvPr>
            <p:ph type="subTitle" idx="1"/>
          </p:nvPr>
        </p:nvSpPr>
        <p:spPr>
          <a:xfrm>
            <a:off x="409350" y="3473400"/>
            <a:ext cx="2687700" cy="498000"/>
          </a:xfrm>
          <a:prstGeom prst="rect">
            <a:avLst/>
          </a:prstGeom>
        </p:spPr>
        <p:txBody>
          <a:bodyPr spcFirstLastPara="1" wrap="square" lIns="0" tIns="0" rIns="0" bIns="0" anchor="t" anchorCtr="0">
            <a:noAutofit/>
          </a:bodyPr>
          <a:lstStyle>
            <a:lvl1pPr lvl="0">
              <a:lnSpc>
                <a:spcPct val="70000"/>
              </a:lnSpc>
              <a:spcBef>
                <a:spcPts val="0"/>
              </a:spcBef>
              <a:spcAft>
                <a:spcPts val="0"/>
              </a:spcAft>
              <a:buClr>
                <a:schemeClr val="dk1"/>
              </a:buClr>
              <a:buSzPts val="1500"/>
              <a:buNone/>
              <a:defRPr sz="1500">
                <a:solidFill>
                  <a:schemeClr val="dk1"/>
                </a:solidFill>
              </a:defRPr>
            </a:lvl1pPr>
            <a:lvl2pPr lvl="1">
              <a:lnSpc>
                <a:spcPct val="100000"/>
              </a:lnSpc>
              <a:spcBef>
                <a:spcPts val="0"/>
              </a:spcBef>
              <a:spcAft>
                <a:spcPts val="0"/>
              </a:spcAft>
              <a:buClr>
                <a:schemeClr val="lt1"/>
              </a:buClr>
              <a:buSzPts val="1500"/>
              <a:buNone/>
              <a:defRPr sz="1500">
                <a:solidFill>
                  <a:schemeClr val="lt1"/>
                </a:solidFill>
              </a:defRPr>
            </a:lvl2pPr>
            <a:lvl3pPr lvl="2">
              <a:lnSpc>
                <a:spcPct val="100000"/>
              </a:lnSpc>
              <a:spcBef>
                <a:spcPts val="0"/>
              </a:spcBef>
              <a:spcAft>
                <a:spcPts val="0"/>
              </a:spcAft>
              <a:buClr>
                <a:schemeClr val="lt1"/>
              </a:buClr>
              <a:buSzPts val="1500"/>
              <a:buNone/>
              <a:defRPr sz="1500">
                <a:solidFill>
                  <a:schemeClr val="lt1"/>
                </a:solidFill>
              </a:defRPr>
            </a:lvl3pPr>
            <a:lvl4pPr lvl="3">
              <a:lnSpc>
                <a:spcPct val="100000"/>
              </a:lnSpc>
              <a:spcBef>
                <a:spcPts val="0"/>
              </a:spcBef>
              <a:spcAft>
                <a:spcPts val="0"/>
              </a:spcAft>
              <a:buClr>
                <a:schemeClr val="lt1"/>
              </a:buClr>
              <a:buSzPts val="1500"/>
              <a:buNone/>
              <a:defRPr sz="1500">
                <a:solidFill>
                  <a:schemeClr val="lt1"/>
                </a:solidFill>
              </a:defRPr>
            </a:lvl4pPr>
            <a:lvl5pPr lvl="4">
              <a:lnSpc>
                <a:spcPct val="100000"/>
              </a:lnSpc>
              <a:spcBef>
                <a:spcPts val="0"/>
              </a:spcBef>
              <a:spcAft>
                <a:spcPts val="0"/>
              </a:spcAft>
              <a:buClr>
                <a:schemeClr val="lt1"/>
              </a:buClr>
              <a:buSzPts val="1500"/>
              <a:buNone/>
              <a:defRPr sz="1500">
                <a:solidFill>
                  <a:schemeClr val="lt1"/>
                </a:solidFill>
              </a:defRPr>
            </a:lvl5pPr>
            <a:lvl6pPr lvl="5">
              <a:lnSpc>
                <a:spcPct val="100000"/>
              </a:lnSpc>
              <a:spcBef>
                <a:spcPts val="0"/>
              </a:spcBef>
              <a:spcAft>
                <a:spcPts val="0"/>
              </a:spcAft>
              <a:buClr>
                <a:schemeClr val="lt1"/>
              </a:buClr>
              <a:buSzPts val="1500"/>
              <a:buNone/>
              <a:defRPr sz="1500">
                <a:solidFill>
                  <a:schemeClr val="lt1"/>
                </a:solidFill>
              </a:defRPr>
            </a:lvl6pPr>
            <a:lvl7pPr lvl="6">
              <a:lnSpc>
                <a:spcPct val="100000"/>
              </a:lnSpc>
              <a:spcBef>
                <a:spcPts val="0"/>
              </a:spcBef>
              <a:spcAft>
                <a:spcPts val="0"/>
              </a:spcAft>
              <a:buClr>
                <a:schemeClr val="lt1"/>
              </a:buClr>
              <a:buSzPts val="1500"/>
              <a:buNone/>
              <a:defRPr sz="1500">
                <a:solidFill>
                  <a:schemeClr val="lt1"/>
                </a:solidFill>
              </a:defRPr>
            </a:lvl7pPr>
            <a:lvl8pPr lvl="7">
              <a:lnSpc>
                <a:spcPct val="100000"/>
              </a:lnSpc>
              <a:spcBef>
                <a:spcPts val="0"/>
              </a:spcBef>
              <a:spcAft>
                <a:spcPts val="0"/>
              </a:spcAft>
              <a:buClr>
                <a:schemeClr val="lt1"/>
              </a:buClr>
              <a:buSzPts val="1500"/>
              <a:buNone/>
              <a:defRPr sz="1500">
                <a:solidFill>
                  <a:schemeClr val="lt1"/>
                </a:solidFill>
              </a:defRPr>
            </a:lvl8pPr>
            <a:lvl9pPr lvl="8">
              <a:lnSpc>
                <a:spcPct val="100000"/>
              </a:lnSpc>
              <a:spcBef>
                <a:spcPts val="0"/>
              </a:spcBef>
              <a:spcAft>
                <a:spcPts val="0"/>
              </a:spcAft>
              <a:buClr>
                <a:schemeClr val="lt1"/>
              </a:buClr>
              <a:buSzPts val="1500"/>
              <a:buNone/>
              <a:defRPr sz="1500">
                <a:solidFill>
                  <a:schemeClr val="lt1"/>
                </a:solidFill>
              </a:defRPr>
            </a:lvl9pPr>
          </a:lstStyle>
          <a:p>
            <a:endParaRPr/>
          </a:p>
        </p:txBody>
      </p:sp>
      <p:sp>
        <p:nvSpPr>
          <p:cNvPr id="339" name="Google Shape;339;p47"/>
          <p:cNvSpPr txBox="1"/>
          <p:nvPr/>
        </p:nvSpPr>
        <p:spPr>
          <a:xfrm>
            <a:off x="1818725" y="4488150"/>
            <a:ext cx="1279800" cy="246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000">
                <a:solidFill>
                  <a:schemeClr val="dk1"/>
                </a:solidFill>
                <a:latin typeface="Darker Grotesque Medium"/>
                <a:ea typeface="Darker Grotesque Medium"/>
                <a:cs typeface="Darker Grotesque Medium"/>
                <a:sym typeface="Darker Grotesque Medium"/>
              </a:rPr>
              <a:t>Confidential</a:t>
            </a:r>
            <a:endParaRPr sz="1000">
              <a:solidFill>
                <a:schemeClr val="dk1"/>
              </a:solidFill>
              <a:latin typeface="Darker Grotesque Medium"/>
              <a:ea typeface="Darker Grotesque Medium"/>
              <a:cs typeface="Darker Grotesque Medium"/>
              <a:sym typeface="Darker Grotesque Medium"/>
            </a:endParaRPr>
          </a:p>
        </p:txBody>
      </p:sp>
      <p:pic>
        <p:nvPicPr>
          <p:cNvPr id="340" name="Google Shape;340;p47"/>
          <p:cNvPicPr preferRelativeResize="0"/>
          <p:nvPr/>
        </p:nvPicPr>
        <p:blipFill>
          <a:blip r:embed="rId3">
            <a:alphaModFix/>
          </a:blip>
          <a:stretch>
            <a:fillRect/>
          </a:stretch>
        </p:blipFill>
        <p:spPr>
          <a:xfrm>
            <a:off x="8158875" y="4627500"/>
            <a:ext cx="575776" cy="106639"/>
          </a:xfrm>
          <a:prstGeom prst="rect">
            <a:avLst/>
          </a:prstGeom>
          <a:noFill/>
          <a:ln>
            <a:noFill/>
          </a:ln>
        </p:spPr>
      </p:pic>
      <p:sp>
        <p:nvSpPr>
          <p:cNvPr id="341" name="Google Shape;341;p47"/>
          <p:cNvSpPr txBox="1"/>
          <p:nvPr/>
        </p:nvSpPr>
        <p:spPr>
          <a:xfrm>
            <a:off x="409350" y="4488150"/>
            <a:ext cx="1279800" cy="246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000">
                <a:solidFill>
                  <a:schemeClr val="dk1"/>
                </a:solidFill>
                <a:latin typeface="Darker Grotesque Medium"/>
                <a:ea typeface="Darker Grotesque Medium"/>
                <a:cs typeface="Darker Grotesque Medium"/>
                <a:sym typeface="Darker Grotesque Medium"/>
              </a:rPr>
              <a:t>aurorasolar.com</a:t>
            </a:r>
            <a:endParaRPr sz="1000">
              <a:solidFill>
                <a:schemeClr val="dk1"/>
              </a:solidFill>
              <a:latin typeface="Darker Grotesque Medium"/>
              <a:ea typeface="Darker Grotesque Medium"/>
              <a:cs typeface="Darker Grotesque Medium"/>
              <a:sym typeface="Darker Grotesque Medium"/>
            </a:endParaRPr>
          </a:p>
        </p:txBody>
      </p:sp>
      <p:pic>
        <p:nvPicPr>
          <p:cNvPr id="342" name="Google Shape;342;p47"/>
          <p:cNvPicPr preferRelativeResize="0"/>
          <p:nvPr/>
        </p:nvPicPr>
        <p:blipFill>
          <a:blip r:embed="rId4">
            <a:alphaModFix/>
          </a:blip>
          <a:stretch>
            <a:fillRect/>
          </a:stretch>
        </p:blipFill>
        <p:spPr>
          <a:xfrm>
            <a:off x="409350" y="409350"/>
            <a:ext cx="267201" cy="267201"/>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4 Title slide">
  <p:cSld name="TITLE_1_1_1">
    <p:bg>
      <p:bgPr>
        <a:solidFill>
          <a:schemeClr val="dk1"/>
        </a:solidFill>
        <a:effectLst/>
      </p:bgPr>
    </p:bg>
    <p:spTree>
      <p:nvGrpSpPr>
        <p:cNvPr id="1" name="Shape 343"/>
        <p:cNvGrpSpPr/>
        <p:nvPr/>
      </p:nvGrpSpPr>
      <p:grpSpPr>
        <a:xfrm>
          <a:off x="0" y="0"/>
          <a:ext cx="0" cy="0"/>
          <a:chOff x="0" y="0"/>
          <a:chExt cx="0" cy="0"/>
        </a:xfrm>
      </p:grpSpPr>
      <p:pic>
        <p:nvPicPr>
          <p:cNvPr id="344" name="Google Shape;344;p48"/>
          <p:cNvPicPr preferRelativeResize="0"/>
          <p:nvPr/>
        </p:nvPicPr>
        <p:blipFill rotWithShape="1">
          <a:blip r:embed="rId2">
            <a:alphaModFix/>
          </a:blip>
          <a:srcRect l="27575" t="26335" r="50000"/>
          <a:stretch/>
        </p:blipFill>
        <p:spPr>
          <a:xfrm>
            <a:off x="5342929" y="1354450"/>
            <a:ext cx="2050574" cy="3789050"/>
          </a:xfrm>
          <a:prstGeom prst="rect">
            <a:avLst/>
          </a:prstGeom>
          <a:noFill/>
          <a:ln>
            <a:noFill/>
          </a:ln>
        </p:spPr>
      </p:pic>
      <p:sp>
        <p:nvSpPr>
          <p:cNvPr id="345" name="Google Shape;345;p48"/>
          <p:cNvSpPr>
            <a:spLocks noGrp="1"/>
          </p:cNvSpPr>
          <p:nvPr>
            <p:ph type="pic" idx="2"/>
          </p:nvPr>
        </p:nvSpPr>
        <p:spPr>
          <a:xfrm>
            <a:off x="6046925" y="409350"/>
            <a:ext cx="2687700" cy="4048500"/>
          </a:xfrm>
          <a:prstGeom prst="rect">
            <a:avLst/>
          </a:prstGeom>
          <a:noFill/>
          <a:ln>
            <a:noFill/>
          </a:ln>
        </p:spPr>
      </p:sp>
      <p:sp>
        <p:nvSpPr>
          <p:cNvPr id="346" name="Google Shape;346;p48"/>
          <p:cNvSpPr txBox="1">
            <a:spLocks noGrp="1"/>
          </p:cNvSpPr>
          <p:nvPr>
            <p:ph type="ctrTitle"/>
          </p:nvPr>
        </p:nvSpPr>
        <p:spPr>
          <a:xfrm>
            <a:off x="409350" y="761675"/>
            <a:ext cx="3350400" cy="3149700"/>
          </a:xfrm>
          <a:prstGeom prst="rect">
            <a:avLst/>
          </a:prstGeom>
        </p:spPr>
        <p:txBody>
          <a:bodyPr spcFirstLastPara="1" wrap="square" lIns="0" tIns="0" rIns="0" bIns="0" anchor="b" anchorCtr="0">
            <a:noAutofit/>
          </a:bodyPr>
          <a:lstStyle>
            <a:lvl1pPr lvl="0">
              <a:lnSpc>
                <a:spcPct val="65000"/>
              </a:lnSpc>
              <a:spcBef>
                <a:spcPts val="0"/>
              </a:spcBef>
              <a:spcAft>
                <a:spcPts val="0"/>
              </a:spcAft>
              <a:buClr>
                <a:schemeClr val="lt1"/>
              </a:buClr>
              <a:buSzPts val="5050"/>
              <a:buNone/>
              <a:defRPr>
                <a:solidFill>
                  <a:schemeClr val="lt1"/>
                </a:solidFill>
              </a:defRPr>
            </a:lvl1pPr>
            <a:lvl2pPr lvl="1" algn="ctr">
              <a:lnSpc>
                <a:spcPct val="70000"/>
              </a:lnSpc>
              <a:spcBef>
                <a:spcPts val="0"/>
              </a:spcBef>
              <a:spcAft>
                <a:spcPts val="0"/>
              </a:spcAft>
              <a:buClr>
                <a:schemeClr val="lt1"/>
              </a:buClr>
              <a:buSzPts val="5200"/>
              <a:buNone/>
              <a:defRPr sz="5200">
                <a:solidFill>
                  <a:schemeClr val="lt1"/>
                </a:solidFill>
              </a:defRPr>
            </a:lvl2pPr>
            <a:lvl3pPr lvl="2" algn="ctr">
              <a:lnSpc>
                <a:spcPct val="70000"/>
              </a:lnSpc>
              <a:spcBef>
                <a:spcPts val="0"/>
              </a:spcBef>
              <a:spcAft>
                <a:spcPts val="0"/>
              </a:spcAft>
              <a:buClr>
                <a:schemeClr val="lt1"/>
              </a:buClr>
              <a:buSzPts val="5200"/>
              <a:buNone/>
              <a:defRPr sz="5200">
                <a:solidFill>
                  <a:schemeClr val="lt1"/>
                </a:solidFill>
              </a:defRPr>
            </a:lvl3pPr>
            <a:lvl4pPr lvl="3" algn="ctr">
              <a:lnSpc>
                <a:spcPct val="70000"/>
              </a:lnSpc>
              <a:spcBef>
                <a:spcPts val="0"/>
              </a:spcBef>
              <a:spcAft>
                <a:spcPts val="0"/>
              </a:spcAft>
              <a:buClr>
                <a:schemeClr val="lt1"/>
              </a:buClr>
              <a:buSzPts val="5200"/>
              <a:buNone/>
              <a:defRPr sz="5200">
                <a:solidFill>
                  <a:schemeClr val="lt1"/>
                </a:solidFill>
              </a:defRPr>
            </a:lvl4pPr>
            <a:lvl5pPr lvl="4" algn="ctr">
              <a:lnSpc>
                <a:spcPct val="70000"/>
              </a:lnSpc>
              <a:spcBef>
                <a:spcPts val="0"/>
              </a:spcBef>
              <a:spcAft>
                <a:spcPts val="0"/>
              </a:spcAft>
              <a:buClr>
                <a:schemeClr val="lt1"/>
              </a:buClr>
              <a:buSzPts val="5200"/>
              <a:buNone/>
              <a:defRPr sz="5200">
                <a:solidFill>
                  <a:schemeClr val="lt1"/>
                </a:solidFill>
              </a:defRPr>
            </a:lvl5pPr>
            <a:lvl6pPr lvl="5" algn="ctr">
              <a:lnSpc>
                <a:spcPct val="70000"/>
              </a:lnSpc>
              <a:spcBef>
                <a:spcPts val="0"/>
              </a:spcBef>
              <a:spcAft>
                <a:spcPts val="0"/>
              </a:spcAft>
              <a:buClr>
                <a:schemeClr val="lt1"/>
              </a:buClr>
              <a:buSzPts val="5200"/>
              <a:buNone/>
              <a:defRPr sz="5200">
                <a:solidFill>
                  <a:schemeClr val="lt1"/>
                </a:solidFill>
              </a:defRPr>
            </a:lvl6pPr>
            <a:lvl7pPr lvl="6" algn="ctr">
              <a:lnSpc>
                <a:spcPct val="70000"/>
              </a:lnSpc>
              <a:spcBef>
                <a:spcPts val="0"/>
              </a:spcBef>
              <a:spcAft>
                <a:spcPts val="0"/>
              </a:spcAft>
              <a:buClr>
                <a:schemeClr val="lt1"/>
              </a:buClr>
              <a:buSzPts val="5200"/>
              <a:buNone/>
              <a:defRPr sz="5200">
                <a:solidFill>
                  <a:schemeClr val="lt1"/>
                </a:solidFill>
              </a:defRPr>
            </a:lvl7pPr>
            <a:lvl8pPr lvl="7" algn="ctr">
              <a:lnSpc>
                <a:spcPct val="70000"/>
              </a:lnSpc>
              <a:spcBef>
                <a:spcPts val="0"/>
              </a:spcBef>
              <a:spcAft>
                <a:spcPts val="0"/>
              </a:spcAft>
              <a:buClr>
                <a:schemeClr val="lt1"/>
              </a:buClr>
              <a:buSzPts val="5200"/>
              <a:buNone/>
              <a:defRPr sz="5200">
                <a:solidFill>
                  <a:schemeClr val="lt1"/>
                </a:solidFill>
              </a:defRPr>
            </a:lvl8pPr>
            <a:lvl9pPr lvl="8" algn="ctr">
              <a:lnSpc>
                <a:spcPct val="70000"/>
              </a:lnSpc>
              <a:spcBef>
                <a:spcPts val="0"/>
              </a:spcBef>
              <a:spcAft>
                <a:spcPts val="0"/>
              </a:spcAft>
              <a:buClr>
                <a:schemeClr val="lt1"/>
              </a:buClr>
              <a:buSzPts val="5200"/>
              <a:buNone/>
              <a:defRPr sz="5200">
                <a:solidFill>
                  <a:schemeClr val="lt1"/>
                </a:solidFill>
              </a:defRPr>
            </a:lvl9pPr>
          </a:lstStyle>
          <a:p>
            <a:endParaRPr/>
          </a:p>
        </p:txBody>
      </p:sp>
      <p:sp>
        <p:nvSpPr>
          <p:cNvPr id="347" name="Google Shape;347;p48"/>
          <p:cNvSpPr txBox="1"/>
          <p:nvPr/>
        </p:nvSpPr>
        <p:spPr>
          <a:xfrm>
            <a:off x="3225200" y="4505925"/>
            <a:ext cx="1279800" cy="2298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1000">
                <a:solidFill>
                  <a:schemeClr val="lt1"/>
                </a:solidFill>
                <a:latin typeface="Darker Grotesque Medium"/>
                <a:ea typeface="Darker Grotesque Medium"/>
                <a:cs typeface="Darker Grotesque Medium"/>
                <a:sym typeface="Darker Grotesque Medium"/>
              </a:rPr>
              <a:t>Confidential</a:t>
            </a:r>
            <a:endParaRPr sz="1000">
              <a:solidFill>
                <a:schemeClr val="lt1"/>
              </a:solidFill>
              <a:latin typeface="Darker Grotesque Medium"/>
              <a:ea typeface="Darker Grotesque Medium"/>
              <a:cs typeface="Darker Grotesque Medium"/>
              <a:sym typeface="Darker Grotesque Medium"/>
            </a:endParaRPr>
          </a:p>
        </p:txBody>
      </p:sp>
      <p:sp>
        <p:nvSpPr>
          <p:cNvPr id="348" name="Google Shape;348;p48"/>
          <p:cNvSpPr txBox="1"/>
          <p:nvPr/>
        </p:nvSpPr>
        <p:spPr>
          <a:xfrm>
            <a:off x="1818725" y="4504350"/>
            <a:ext cx="1279800" cy="2298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1000">
                <a:solidFill>
                  <a:schemeClr val="lt1"/>
                </a:solidFill>
                <a:latin typeface="Darker Grotesque Medium"/>
                <a:ea typeface="Darker Grotesque Medium"/>
                <a:cs typeface="Darker Grotesque Medium"/>
                <a:sym typeface="Darker Grotesque Medium"/>
              </a:rPr>
              <a:t>aurorasolar.com</a:t>
            </a:r>
            <a:endParaRPr sz="1000">
              <a:solidFill>
                <a:schemeClr val="lt1"/>
              </a:solidFill>
              <a:latin typeface="Darker Grotesque Medium"/>
              <a:ea typeface="Darker Grotesque Medium"/>
              <a:cs typeface="Darker Grotesque Medium"/>
              <a:sym typeface="Darker Grotesque Medium"/>
            </a:endParaRPr>
          </a:p>
        </p:txBody>
      </p:sp>
      <p:sp>
        <p:nvSpPr>
          <p:cNvPr id="349" name="Google Shape;349;p48"/>
          <p:cNvSpPr txBox="1">
            <a:spLocks noGrp="1"/>
          </p:cNvSpPr>
          <p:nvPr>
            <p:ph type="subTitle" idx="1"/>
          </p:nvPr>
        </p:nvSpPr>
        <p:spPr>
          <a:xfrm>
            <a:off x="409350" y="4504450"/>
            <a:ext cx="1279800" cy="229800"/>
          </a:xfrm>
          <a:prstGeom prst="rect">
            <a:avLst/>
          </a:prstGeom>
        </p:spPr>
        <p:txBody>
          <a:bodyPr spcFirstLastPara="1" wrap="square" lIns="0" tIns="0" rIns="0" bIns="0" anchor="b" anchorCtr="0">
            <a:noAutofit/>
          </a:bodyPr>
          <a:lstStyle>
            <a:lvl1pPr lvl="0">
              <a:lnSpc>
                <a:spcPct val="70000"/>
              </a:lnSpc>
              <a:spcBef>
                <a:spcPts val="0"/>
              </a:spcBef>
              <a:spcAft>
                <a:spcPts val="0"/>
              </a:spcAft>
              <a:buClr>
                <a:schemeClr val="lt1"/>
              </a:buClr>
              <a:buSzPts val="1200"/>
              <a:buNone/>
              <a:defRPr>
                <a:solidFill>
                  <a:schemeClr val="lt1"/>
                </a:solidFill>
              </a:defRPr>
            </a:lvl1pPr>
            <a:lvl2pPr lvl="1">
              <a:lnSpc>
                <a:spcPct val="100000"/>
              </a:lnSpc>
              <a:spcBef>
                <a:spcPts val="0"/>
              </a:spcBef>
              <a:spcAft>
                <a:spcPts val="0"/>
              </a:spcAft>
              <a:buClr>
                <a:srgbClr val="710645"/>
              </a:buClr>
              <a:buSzPts val="1200"/>
              <a:buNone/>
              <a:defRPr>
                <a:solidFill>
                  <a:srgbClr val="710645"/>
                </a:solidFill>
              </a:defRPr>
            </a:lvl2pPr>
            <a:lvl3pPr lvl="2">
              <a:lnSpc>
                <a:spcPct val="100000"/>
              </a:lnSpc>
              <a:spcBef>
                <a:spcPts val="0"/>
              </a:spcBef>
              <a:spcAft>
                <a:spcPts val="0"/>
              </a:spcAft>
              <a:buClr>
                <a:srgbClr val="710645"/>
              </a:buClr>
              <a:buSzPts val="1200"/>
              <a:buNone/>
              <a:defRPr>
                <a:solidFill>
                  <a:srgbClr val="710645"/>
                </a:solidFill>
              </a:defRPr>
            </a:lvl3pPr>
            <a:lvl4pPr lvl="3">
              <a:lnSpc>
                <a:spcPct val="100000"/>
              </a:lnSpc>
              <a:spcBef>
                <a:spcPts val="0"/>
              </a:spcBef>
              <a:spcAft>
                <a:spcPts val="0"/>
              </a:spcAft>
              <a:buClr>
                <a:srgbClr val="710645"/>
              </a:buClr>
              <a:buSzPts val="1200"/>
              <a:buNone/>
              <a:defRPr>
                <a:solidFill>
                  <a:srgbClr val="710645"/>
                </a:solidFill>
              </a:defRPr>
            </a:lvl4pPr>
            <a:lvl5pPr lvl="4">
              <a:lnSpc>
                <a:spcPct val="100000"/>
              </a:lnSpc>
              <a:spcBef>
                <a:spcPts val="0"/>
              </a:spcBef>
              <a:spcAft>
                <a:spcPts val="0"/>
              </a:spcAft>
              <a:buClr>
                <a:srgbClr val="710645"/>
              </a:buClr>
              <a:buSzPts val="1200"/>
              <a:buNone/>
              <a:defRPr>
                <a:solidFill>
                  <a:srgbClr val="710645"/>
                </a:solidFill>
              </a:defRPr>
            </a:lvl5pPr>
            <a:lvl6pPr lvl="5">
              <a:lnSpc>
                <a:spcPct val="100000"/>
              </a:lnSpc>
              <a:spcBef>
                <a:spcPts val="0"/>
              </a:spcBef>
              <a:spcAft>
                <a:spcPts val="0"/>
              </a:spcAft>
              <a:buClr>
                <a:srgbClr val="710645"/>
              </a:buClr>
              <a:buSzPts val="1200"/>
              <a:buNone/>
              <a:defRPr>
                <a:solidFill>
                  <a:srgbClr val="710645"/>
                </a:solidFill>
              </a:defRPr>
            </a:lvl6pPr>
            <a:lvl7pPr lvl="6">
              <a:lnSpc>
                <a:spcPct val="100000"/>
              </a:lnSpc>
              <a:spcBef>
                <a:spcPts val="0"/>
              </a:spcBef>
              <a:spcAft>
                <a:spcPts val="0"/>
              </a:spcAft>
              <a:buClr>
                <a:srgbClr val="710645"/>
              </a:buClr>
              <a:buSzPts val="1200"/>
              <a:buNone/>
              <a:defRPr>
                <a:solidFill>
                  <a:srgbClr val="710645"/>
                </a:solidFill>
              </a:defRPr>
            </a:lvl7pPr>
            <a:lvl8pPr lvl="7">
              <a:lnSpc>
                <a:spcPct val="100000"/>
              </a:lnSpc>
              <a:spcBef>
                <a:spcPts val="0"/>
              </a:spcBef>
              <a:spcAft>
                <a:spcPts val="0"/>
              </a:spcAft>
              <a:buClr>
                <a:srgbClr val="710645"/>
              </a:buClr>
              <a:buSzPts val="1200"/>
              <a:buNone/>
              <a:defRPr>
                <a:solidFill>
                  <a:srgbClr val="710645"/>
                </a:solidFill>
              </a:defRPr>
            </a:lvl8pPr>
            <a:lvl9pPr lvl="8">
              <a:lnSpc>
                <a:spcPct val="100000"/>
              </a:lnSpc>
              <a:spcBef>
                <a:spcPts val="0"/>
              </a:spcBef>
              <a:spcAft>
                <a:spcPts val="0"/>
              </a:spcAft>
              <a:buClr>
                <a:srgbClr val="710645"/>
              </a:buClr>
              <a:buSzPts val="1200"/>
              <a:buNone/>
              <a:defRPr>
                <a:solidFill>
                  <a:srgbClr val="710645"/>
                </a:solidFill>
              </a:defRPr>
            </a:lvl9pPr>
          </a:lstStyle>
          <a:p>
            <a:endParaRPr/>
          </a:p>
        </p:txBody>
      </p:sp>
      <p:pic>
        <p:nvPicPr>
          <p:cNvPr id="350" name="Google Shape;350;p48"/>
          <p:cNvPicPr preferRelativeResize="0"/>
          <p:nvPr/>
        </p:nvPicPr>
        <p:blipFill>
          <a:blip r:embed="rId3">
            <a:alphaModFix/>
          </a:blip>
          <a:stretch>
            <a:fillRect/>
          </a:stretch>
        </p:blipFill>
        <p:spPr>
          <a:xfrm>
            <a:off x="409350" y="409350"/>
            <a:ext cx="267200" cy="267200"/>
          </a:xfrm>
          <a:prstGeom prst="rect">
            <a:avLst/>
          </a:prstGeom>
          <a:noFill/>
          <a:ln>
            <a:noFill/>
          </a:ln>
        </p:spPr>
      </p:pic>
      <p:pic>
        <p:nvPicPr>
          <p:cNvPr id="351" name="Google Shape;351;p48"/>
          <p:cNvPicPr preferRelativeResize="0"/>
          <p:nvPr/>
        </p:nvPicPr>
        <p:blipFill>
          <a:blip r:embed="rId4">
            <a:alphaModFix/>
          </a:blip>
          <a:stretch>
            <a:fillRect/>
          </a:stretch>
        </p:blipFill>
        <p:spPr>
          <a:xfrm>
            <a:off x="8158875" y="4627500"/>
            <a:ext cx="575776" cy="10663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6 Title slide">
  <p:cSld name="TITLE_1_1_1_1_1">
    <p:bg>
      <p:bgPr>
        <a:solidFill>
          <a:schemeClr val="dk1"/>
        </a:solidFill>
        <a:effectLst/>
      </p:bgPr>
    </p:bg>
    <p:spTree>
      <p:nvGrpSpPr>
        <p:cNvPr id="1" name="Shape 352"/>
        <p:cNvGrpSpPr/>
        <p:nvPr/>
      </p:nvGrpSpPr>
      <p:grpSpPr>
        <a:xfrm>
          <a:off x="0" y="0"/>
          <a:ext cx="0" cy="0"/>
          <a:chOff x="0" y="0"/>
          <a:chExt cx="0" cy="0"/>
        </a:xfrm>
      </p:grpSpPr>
      <p:pic>
        <p:nvPicPr>
          <p:cNvPr id="353" name="Google Shape;353;p49"/>
          <p:cNvPicPr preferRelativeResize="0"/>
          <p:nvPr/>
        </p:nvPicPr>
        <p:blipFill rotWithShape="1">
          <a:blip r:embed="rId2">
            <a:alphaModFix/>
          </a:blip>
          <a:srcRect l="2" t="26335" r="91397"/>
          <a:stretch/>
        </p:blipFill>
        <p:spPr>
          <a:xfrm>
            <a:off x="2" y="1354450"/>
            <a:ext cx="786451" cy="3789050"/>
          </a:xfrm>
          <a:prstGeom prst="rect">
            <a:avLst/>
          </a:prstGeom>
          <a:noFill/>
          <a:ln>
            <a:noFill/>
          </a:ln>
        </p:spPr>
      </p:pic>
      <p:sp>
        <p:nvSpPr>
          <p:cNvPr id="354" name="Google Shape;354;p49"/>
          <p:cNvSpPr/>
          <p:nvPr/>
        </p:nvSpPr>
        <p:spPr>
          <a:xfrm>
            <a:off x="4572000" y="0"/>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9"/>
          <p:cNvSpPr>
            <a:spLocks noGrp="1"/>
          </p:cNvSpPr>
          <p:nvPr>
            <p:ph type="pic" idx="2"/>
          </p:nvPr>
        </p:nvSpPr>
        <p:spPr>
          <a:xfrm>
            <a:off x="6750925" y="3052950"/>
            <a:ext cx="2395200" cy="2091000"/>
          </a:xfrm>
          <a:prstGeom prst="rect">
            <a:avLst/>
          </a:prstGeom>
          <a:noFill/>
          <a:ln>
            <a:noFill/>
          </a:ln>
        </p:spPr>
      </p:sp>
      <p:sp>
        <p:nvSpPr>
          <p:cNvPr id="356" name="Google Shape;356;p49"/>
          <p:cNvSpPr>
            <a:spLocks noGrp="1"/>
          </p:cNvSpPr>
          <p:nvPr>
            <p:ph type="pic" idx="3"/>
          </p:nvPr>
        </p:nvSpPr>
        <p:spPr>
          <a:xfrm>
            <a:off x="4572000" y="0"/>
            <a:ext cx="2178900" cy="3047400"/>
          </a:xfrm>
          <a:prstGeom prst="rect">
            <a:avLst/>
          </a:prstGeom>
          <a:noFill/>
          <a:ln>
            <a:noFill/>
          </a:ln>
        </p:spPr>
      </p:sp>
      <p:sp>
        <p:nvSpPr>
          <p:cNvPr id="357" name="Google Shape;357;p49"/>
          <p:cNvSpPr txBox="1">
            <a:spLocks noGrp="1"/>
          </p:cNvSpPr>
          <p:nvPr>
            <p:ph type="ctrTitle"/>
          </p:nvPr>
        </p:nvSpPr>
        <p:spPr>
          <a:xfrm>
            <a:off x="409350" y="1047275"/>
            <a:ext cx="3391800" cy="3457200"/>
          </a:xfrm>
          <a:prstGeom prst="rect">
            <a:avLst/>
          </a:prstGeom>
        </p:spPr>
        <p:txBody>
          <a:bodyPr spcFirstLastPara="1" wrap="square" lIns="0" tIns="0" rIns="0" bIns="0" anchor="t" anchorCtr="0">
            <a:noAutofit/>
          </a:bodyPr>
          <a:lstStyle>
            <a:lvl1pPr lvl="0">
              <a:lnSpc>
                <a:spcPct val="65000"/>
              </a:lnSpc>
              <a:spcBef>
                <a:spcPts val="0"/>
              </a:spcBef>
              <a:spcAft>
                <a:spcPts val="0"/>
              </a:spcAft>
              <a:buClr>
                <a:schemeClr val="lt1"/>
              </a:buClr>
              <a:buSzPts val="5050"/>
              <a:buNone/>
              <a:defRPr>
                <a:solidFill>
                  <a:schemeClr val="lt1"/>
                </a:solidFill>
              </a:defRPr>
            </a:lvl1pPr>
            <a:lvl2pPr lvl="1" algn="ctr">
              <a:lnSpc>
                <a:spcPct val="70000"/>
              </a:lnSpc>
              <a:spcBef>
                <a:spcPts val="0"/>
              </a:spcBef>
              <a:spcAft>
                <a:spcPts val="0"/>
              </a:spcAft>
              <a:buClr>
                <a:schemeClr val="lt1"/>
              </a:buClr>
              <a:buSzPts val="5200"/>
              <a:buNone/>
              <a:defRPr sz="5200">
                <a:solidFill>
                  <a:schemeClr val="lt1"/>
                </a:solidFill>
              </a:defRPr>
            </a:lvl2pPr>
            <a:lvl3pPr lvl="2" algn="ctr">
              <a:lnSpc>
                <a:spcPct val="70000"/>
              </a:lnSpc>
              <a:spcBef>
                <a:spcPts val="0"/>
              </a:spcBef>
              <a:spcAft>
                <a:spcPts val="0"/>
              </a:spcAft>
              <a:buClr>
                <a:schemeClr val="lt1"/>
              </a:buClr>
              <a:buSzPts val="5200"/>
              <a:buNone/>
              <a:defRPr sz="5200">
                <a:solidFill>
                  <a:schemeClr val="lt1"/>
                </a:solidFill>
              </a:defRPr>
            </a:lvl3pPr>
            <a:lvl4pPr lvl="3" algn="ctr">
              <a:lnSpc>
                <a:spcPct val="70000"/>
              </a:lnSpc>
              <a:spcBef>
                <a:spcPts val="0"/>
              </a:spcBef>
              <a:spcAft>
                <a:spcPts val="0"/>
              </a:spcAft>
              <a:buClr>
                <a:schemeClr val="lt1"/>
              </a:buClr>
              <a:buSzPts val="5200"/>
              <a:buNone/>
              <a:defRPr sz="5200">
                <a:solidFill>
                  <a:schemeClr val="lt1"/>
                </a:solidFill>
              </a:defRPr>
            </a:lvl4pPr>
            <a:lvl5pPr lvl="4" algn="ctr">
              <a:lnSpc>
                <a:spcPct val="70000"/>
              </a:lnSpc>
              <a:spcBef>
                <a:spcPts val="0"/>
              </a:spcBef>
              <a:spcAft>
                <a:spcPts val="0"/>
              </a:spcAft>
              <a:buClr>
                <a:schemeClr val="lt1"/>
              </a:buClr>
              <a:buSzPts val="5200"/>
              <a:buNone/>
              <a:defRPr sz="5200">
                <a:solidFill>
                  <a:schemeClr val="lt1"/>
                </a:solidFill>
              </a:defRPr>
            </a:lvl5pPr>
            <a:lvl6pPr lvl="5" algn="ctr">
              <a:lnSpc>
                <a:spcPct val="70000"/>
              </a:lnSpc>
              <a:spcBef>
                <a:spcPts val="0"/>
              </a:spcBef>
              <a:spcAft>
                <a:spcPts val="0"/>
              </a:spcAft>
              <a:buClr>
                <a:schemeClr val="lt1"/>
              </a:buClr>
              <a:buSzPts val="5200"/>
              <a:buNone/>
              <a:defRPr sz="5200">
                <a:solidFill>
                  <a:schemeClr val="lt1"/>
                </a:solidFill>
              </a:defRPr>
            </a:lvl6pPr>
            <a:lvl7pPr lvl="6" algn="ctr">
              <a:lnSpc>
                <a:spcPct val="70000"/>
              </a:lnSpc>
              <a:spcBef>
                <a:spcPts val="0"/>
              </a:spcBef>
              <a:spcAft>
                <a:spcPts val="0"/>
              </a:spcAft>
              <a:buClr>
                <a:schemeClr val="lt1"/>
              </a:buClr>
              <a:buSzPts val="5200"/>
              <a:buNone/>
              <a:defRPr sz="5200">
                <a:solidFill>
                  <a:schemeClr val="lt1"/>
                </a:solidFill>
              </a:defRPr>
            </a:lvl7pPr>
            <a:lvl8pPr lvl="7" algn="ctr">
              <a:lnSpc>
                <a:spcPct val="70000"/>
              </a:lnSpc>
              <a:spcBef>
                <a:spcPts val="0"/>
              </a:spcBef>
              <a:spcAft>
                <a:spcPts val="0"/>
              </a:spcAft>
              <a:buClr>
                <a:schemeClr val="lt1"/>
              </a:buClr>
              <a:buSzPts val="5200"/>
              <a:buNone/>
              <a:defRPr sz="5200">
                <a:solidFill>
                  <a:schemeClr val="lt1"/>
                </a:solidFill>
              </a:defRPr>
            </a:lvl8pPr>
            <a:lvl9pPr lvl="8" algn="ctr">
              <a:lnSpc>
                <a:spcPct val="70000"/>
              </a:lnSpc>
              <a:spcBef>
                <a:spcPts val="0"/>
              </a:spcBef>
              <a:spcAft>
                <a:spcPts val="0"/>
              </a:spcAft>
              <a:buClr>
                <a:schemeClr val="lt1"/>
              </a:buClr>
              <a:buSzPts val="5200"/>
              <a:buNone/>
              <a:defRPr sz="5200">
                <a:solidFill>
                  <a:schemeClr val="lt1"/>
                </a:solidFill>
              </a:defRPr>
            </a:lvl9pPr>
          </a:lstStyle>
          <a:p>
            <a:endParaRPr/>
          </a:p>
        </p:txBody>
      </p:sp>
      <p:sp>
        <p:nvSpPr>
          <p:cNvPr id="358" name="Google Shape;358;p49"/>
          <p:cNvSpPr txBox="1">
            <a:spLocks noGrp="1"/>
          </p:cNvSpPr>
          <p:nvPr>
            <p:ph type="subTitle" idx="1"/>
          </p:nvPr>
        </p:nvSpPr>
        <p:spPr>
          <a:xfrm>
            <a:off x="409350" y="4488150"/>
            <a:ext cx="1279800" cy="246000"/>
          </a:xfrm>
          <a:prstGeom prst="rect">
            <a:avLst/>
          </a:prstGeom>
        </p:spPr>
        <p:txBody>
          <a:bodyPr spcFirstLastPara="1" wrap="square" lIns="0" tIns="0" rIns="0" bIns="0" anchor="b" anchorCtr="0">
            <a:normAutofit/>
          </a:bodyPr>
          <a:lstStyle>
            <a:lvl1pPr lvl="0">
              <a:lnSpc>
                <a:spcPct val="70000"/>
              </a:lnSpc>
              <a:spcBef>
                <a:spcPts val="0"/>
              </a:spcBef>
              <a:spcAft>
                <a:spcPts val="0"/>
              </a:spcAft>
              <a:buClr>
                <a:schemeClr val="lt1"/>
              </a:buClr>
              <a:buSzPts val="1200"/>
              <a:buNone/>
              <a:defRPr>
                <a:solidFill>
                  <a:schemeClr val="lt1"/>
                </a:solidFill>
              </a:defRPr>
            </a:lvl1pPr>
            <a:lvl2pPr lvl="1">
              <a:lnSpc>
                <a:spcPct val="100000"/>
              </a:lnSpc>
              <a:spcBef>
                <a:spcPts val="0"/>
              </a:spcBef>
              <a:spcAft>
                <a:spcPts val="0"/>
              </a:spcAft>
              <a:buClr>
                <a:schemeClr val="lt1"/>
              </a:buClr>
              <a:buSzPts val="1200"/>
              <a:buNone/>
              <a:defRPr>
                <a:solidFill>
                  <a:schemeClr val="lt1"/>
                </a:solidFill>
              </a:defRPr>
            </a:lvl2pPr>
            <a:lvl3pPr lvl="2">
              <a:lnSpc>
                <a:spcPct val="100000"/>
              </a:lnSpc>
              <a:spcBef>
                <a:spcPts val="0"/>
              </a:spcBef>
              <a:spcAft>
                <a:spcPts val="0"/>
              </a:spcAft>
              <a:buClr>
                <a:schemeClr val="lt1"/>
              </a:buClr>
              <a:buSzPts val="1200"/>
              <a:buNone/>
              <a:defRPr>
                <a:solidFill>
                  <a:schemeClr val="lt1"/>
                </a:solidFill>
              </a:defRPr>
            </a:lvl3pPr>
            <a:lvl4pPr lvl="3">
              <a:lnSpc>
                <a:spcPct val="100000"/>
              </a:lnSpc>
              <a:spcBef>
                <a:spcPts val="0"/>
              </a:spcBef>
              <a:spcAft>
                <a:spcPts val="0"/>
              </a:spcAft>
              <a:buClr>
                <a:schemeClr val="lt1"/>
              </a:buClr>
              <a:buSzPts val="1200"/>
              <a:buNone/>
              <a:defRPr>
                <a:solidFill>
                  <a:schemeClr val="lt1"/>
                </a:solidFill>
              </a:defRPr>
            </a:lvl4pPr>
            <a:lvl5pPr lvl="4">
              <a:lnSpc>
                <a:spcPct val="100000"/>
              </a:lnSpc>
              <a:spcBef>
                <a:spcPts val="0"/>
              </a:spcBef>
              <a:spcAft>
                <a:spcPts val="0"/>
              </a:spcAft>
              <a:buClr>
                <a:schemeClr val="lt1"/>
              </a:buClr>
              <a:buSzPts val="1200"/>
              <a:buNone/>
              <a:defRPr>
                <a:solidFill>
                  <a:schemeClr val="lt1"/>
                </a:solidFill>
              </a:defRPr>
            </a:lvl5pPr>
            <a:lvl6pPr lvl="5">
              <a:lnSpc>
                <a:spcPct val="100000"/>
              </a:lnSpc>
              <a:spcBef>
                <a:spcPts val="0"/>
              </a:spcBef>
              <a:spcAft>
                <a:spcPts val="0"/>
              </a:spcAft>
              <a:buClr>
                <a:schemeClr val="lt1"/>
              </a:buClr>
              <a:buSzPts val="1200"/>
              <a:buNone/>
              <a:defRPr>
                <a:solidFill>
                  <a:schemeClr val="lt1"/>
                </a:solidFill>
              </a:defRPr>
            </a:lvl6pPr>
            <a:lvl7pPr lvl="6">
              <a:lnSpc>
                <a:spcPct val="100000"/>
              </a:lnSpc>
              <a:spcBef>
                <a:spcPts val="0"/>
              </a:spcBef>
              <a:spcAft>
                <a:spcPts val="0"/>
              </a:spcAft>
              <a:buClr>
                <a:schemeClr val="lt1"/>
              </a:buClr>
              <a:buSzPts val="1200"/>
              <a:buNone/>
              <a:defRPr>
                <a:solidFill>
                  <a:schemeClr val="lt1"/>
                </a:solidFill>
              </a:defRPr>
            </a:lvl7pPr>
            <a:lvl8pPr lvl="7">
              <a:lnSpc>
                <a:spcPct val="100000"/>
              </a:lnSpc>
              <a:spcBef>
                <a:spcPts val="0"/>
              </a:spcBef>
              <a:spcAft>
                <a:spcPts val="0"/>
              </a:spcAft>
              <a:buClr>
                <a:schemeClr val="lt1"/>
              </a:buClr>
              <a:buSzPts val="1200"/>
              <a:buNone/>
              <a:defRPr>
                <a:solidFill>
                  <a:schemeClr val="lt1"/>
                </a:solidFill>
              </a:defRPr>
            </a:lvl8pPr>
            <a:lvl9pPr lvl="8">
              <a:lnSpc>
                <a:spcPct val="100000"/>
              </a:lnSpc>
              <a:spcBef>
                <a:spcPts val="0"/>
              </a:spcBef>
              <a:spcAft>
                <a:spcPts val="0"/>
              </a:spcAft>
              <a:buClr>
                <a:schemeClr val="lt1"/>
              </a:buClr>
              <a:buSzPts val="1200"/>
              <a:buNone/>
              <a:defRPr>
                <a:solidFill>
                  <a:schemeClr val="lt1"/>
                </a:solidFill>
              </a:defRPr>
            </a:lvl9pPr>
          </a:lstStyle>
          <a:p>
            <a:endParaRPr/>
          </a:p>
        </p:txBody>
      </p:sp>
      <p:sp>
        <p:nvSpPr>
          <p:cNvPr id="359" name="Google Shape;359;p49"/>
          <p:cNvSpPr>
            <a:spLocks noGrp="1"/>
          </p:cNvSpPr>
          <p:nvPr>
            <p:ph type="pic" idx="4"/>
          </p:nvPr>
        </p:nvSpPr>
        <p:spPr>
          <a:xfrm>
            <a:off x="7019275" y="799050"/>
            <a:ext cx="1856400" cy="1449300"/>
          </a:xfrm>
          <a:prstGeom prst="rect">
            <a:avLst/>
          </a:prstGeom>
          <a:noFill/>
          <a:ln>
            <a:noFill/>
          </a:ln>
        </p:spPr>
      </p:sp>
      <p:sp>
        <p:nvSpPr>
          <p:cNvPr id="360" name="Google Shape;360;p49"/>
          <p:cNvSpPr/>
          <p:nvPr/>
        </p:nvSpPr>
        <p:spPr>
          <a:xfrm>
            <a:off x="4572000" y="3047400"/>
            <a:ext cx="2178900" cy="2091000"/>
          </a:xfrm>
          <a:prstGeom prst="rect">
            <a:avLst/>
          </a:prstGeom>
          <a:solidFill>
            <a:srgbClr val="C29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1" name="Google Shape;361;p49"/>
          <p:cNvPicPr preferRelativeResize="0"/>
          <p:nvPr/>
        </p:nvPicPr>
        <p:blipFill rotWithShape="1">
          <a:blip r:embed="rId3">
            <a:alphaModFix/>
          </a:blip>
          <a:srcRect r="10"/>
          <a:stretch/>
        </p:blipFill>
        <p:spPr>
          <a:xfrm>
            <a:off x="5268225" y="4020075"/>
            <a:ext cx="786450" cy="145650"/>
          </a:xfrm>
          <a:prstGeom prst="rect">
            <a:avLst/>
          </a:prstGeom>
          <a:noFill/>
          <a:ln>
            <a:noFill/>
          </a:ln>
        </p:spPr>
      </p:pic>
      <p:pic>
        <p:nvPicPr>
          <p:cNvPr id="362" name="Google Shape;362;p49"/>
          <p:cNvPicPr preferRelativeResize="0"/>
          <p:nvPr/>
        </p:nvPicPr>
        <p:blipFill>
          <a:blip r:embed="rId4">
            <a:alphaModFix/>
          </a:blip>
          <a:stretch>
            <a:fillRect/>
          </a:stretch>
        </p:blipFill>
        <p:spPr>
          <a:xfrm>
            <a:off x="409350" y="409350"/>
            <a:ext cx="267200" cy="26720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0.0 Blank" type="blank">
  <p:cSld name="BLANK">
    <p:spTree>
      <p:nvGrpSpPr>
        <p:cNvPr id="1" name="Shape 363"/>
        <p:cNvGrpSpPr/>
        <p:nvPr/>
      </p:nvGrpSpPr>
      <p:grpSpPr>
        <a:xfrm>
          <a:off x="0" y="0"/>
          <a:ext cx="0" cy="0"/>
          <a:chOff x="0" y="0"/>
          <a:chExt cx="0" cy="0"/>
        </a:xfrm>
      </p:grpSpPr>
      <p:pic>
        <p:nvPicPr>
          <p:cNvPr id="364" name="Google Shape;364;p50"/>
          <p:cNvPicPr preferRelativeResize="0"/>
          <p:nvPr/>
        </p:nvPicPr>
        <p:blipFill rotWithShape="1">
          <a:blip r:embed="rId2">
            <a:alphaModFix/>
          </a:blip>
          <a:srcRect/>
          <a:stretch/>
        </p:blipFill>
        <p:spPr>
          <a:xfrm>
            <a:off x="409350" y="409350"/>
            <a:ext cx="267200" cy="2672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1 Section title">
  <p:cSld name="CUSTOM">
    <p:spTree>
      <p:nvGrpSpPr>
        <p:cNvPr id="1" name="Shape 365"/>
        <p:cNvGrpSpPr/>
        <p:nvPr/>
      </p:nvGrpSpPr>
      <p:grpSpPr>
        <a:xfrm>
          <a:off x="0" y="0"/>
          <a:ext cx="0" cy="0"/>
          <a:chOff x="0" y="0"/>
          <a:chExt cx="0" cy="0"/>
        </a:xfrm>
      </p:grpSpPr>
      <p:sp>
        <p:nvSpPr>
          <p:cNvPr id="366" name="Google Shape;366;p51"/>
          <p:cNvSpPr/>
          <p:nvPr/>
        </p:nvSpPr>
        <p:spPr>
          <a:xfrm>
            <a:off x="0" y="0"/>
            <a:ext cx="4505100" cy="2571900"/>
          </a:xfrm>
          <a:prstGeom prst="rect">
            <a:avLst/>
          </a:pr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1"/>
          <p:cNvSpPr txBox="1">
            <a:spLocks noGrp="1"/>
          </p:cNvSpPr>
          <p:nvPr>
            <p:ph type="subTitle" idx="1"/>
          </p:nvPr>
        </p:nvSpPr>
        <p:spPr>
          <a:xfrm>
            <a:off x="590900" y="1047275"/>
            <a:ext cx="390300" cy="390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2250"/>
              <a:buNone/>
              <a:defRPr sz="2250">
                <a:solidFill>
                  <a:schemeClr val="lt1"/>
                </a:solidFill>
              </a:defRPr>
            </a:lvl1pPr>
            <a:lvl2pPr lvl="1">
              <a:spcBef>
                <a:spcPts val="0"/>
              </a:spcBef>
              <a:spcAft>
                <a:spcPts val="0"/>
              </a:spcAft>
              <a:buSzPts val="1200"/>
              <a:buNone/>
              <a:defRPr/>
            </a:lvl2pPr>
            <a:lvl3pPr lvl="2">
              <a:spcBef>
                <a:spcPts val="1000"/>
              </a:spcBef>
              <a:spcAft>
                <a:spcPts val="0"/>
              </a:spcAft>
              <a:buSzPts val="1200"/>
              <a:buNone/>
              <a:defRPr/>
            </a:lvl3pPr>
            <a:lvl4pPr lvl="3">
              <a:spcBef>
                <a:spcPts val="1000"/>
              </a:spcBef>
              <a:spcAft>
                <a:spcPts val="0"/>
              </a:spcAft>
              <a:buSzPts val="1200"/>
              <a:buNone/>
              <a:defRPr/>
            </a:lvl4pPr>
            <a:lvl5pPr lvl="4">
              <a:spcBef>
                <a:spcPts val="1000"/>
              </a:spcBef>
              <a:spcAft>
                <a:spcPts val="0"/>
              </a:spcAft>
              <a:buSzPts val="1200"/>
              <a:buNone/>
              <a:defRPr/>
            </a:lvl5pPr>
            <a:lvl6pPr lvl="5">
              <a:spcBef>
                <a:spcPts val="1000"/>
              </a:spcBef>
              <a:spcAft>
                <a:spcPts val="0"/>
              </a:spcAft>
              <a:buSzPts val="1200"/>
              <a:buNone/>
              <a:defRPr/>
            </a:lvl6pPr>
            <a:lvl7pPr lvl="6">
              <a:spcBef>
                <a:spcPts val="1000"/>
              </a:spcBef>
              <a:spcAft>
                <a:spcPts val="0"/>
              </a:spcAft>
              <a:buSzPts val="1200"/>
              <a:buNone/>
              <a:defRPr/>
            </a:lvl7pPr>
            <a:lvl8pPr lvl="7">
              <a:spcBef>
                <a:spcPts val="1000"/>
              </a:spcBef>
              <a:spcAft>
                <a:spcPts val="0"/>
              </a:spcAft>
              <a:buSzPts val="1200"/>
              <a:buNone/>
              <a:defRPr/>
            </a:lvl8pPr>
            <a:lvl9pPr lvl="8">
              <a:spcBef>
                <a:spcPts val="1000"/>
              </a:spcBef>
              <a:spcAft>
                <a:spcPts val="1000"/>
              </a:spcAft>
              <a:buSzPts val="1200"/>
              <a:buNone/>
              <a:defRPr/>
            </a:lvl9pPr>
          </a:lstStyle>
          <a:p>
            <a:endParaRPr/>
          </a:p>
        </p:txBody>
      </p:sp>
      <p:sp>
        <p:nvSpPr>
          <p:cNvPr id="368" name="Google Shape;368;p51"/>
          <p:cNvSpPr txBox="1">
            <a:spLocks noGrp="1"/>
          </p:cNvSpPr>
          <p:nvPr>
            <p:ph type="ctrTitle"/>
          </p:nvPr>
        </p:nvSpPr>
        <p:spPr>
          <a:xfrm>
            <a:off x="1113375" y="1113646"/>
            <a:ext cx="2688000" cy="1359000"/>
          </a:xfrm>
          <a:prstGeom prst="rect">
            <a:avLst/>
          </a:prstGeom>
        </p:spPr>
        <p:txBody>
          <a:bodyPr spcFirstLastPara="1" wrap="square" lIns="0" tIns="0" rIns="0" bIns="0" anchor="t" anchorCtr="0">
            <a:noAutofit/>
          </a:bodyPr>
          <a:lstStyle>
            <a:lvl1pPr lvl="0">
              <a:lnSpc>
                <a:spcPct val="65000"/>
              </a:lnSpc>
              <a:spcBef>
                <a:spcPts val="0"/>
              </a:spcBef>
              <a:spcAft>
                <a:spcPts val="0"/>
              </a:spcAft>
              <a:buSzPts val="3350"/>
              <a:buNone/>
              <a:defRPr sz="3350"/>
            </a:lvl1pPr>
            <a:lvl2pPr lvl="1" algn="ctr">
              <a:lnSpc>
                <a:spcPct val="70000"/>
              </a:lnSpc>
              <a:spcBef>
                <a:spcPts val="0"/>
              </a:spcBef>
              <a:spcAft>
                <a:spcPts val="0"/>
              </a:spcAft>
              <a:buSzPts val="5200"/>
              <a:buNone/>
              <a:defRPr sz="5200"/>
            </a:lvl2pPr>
            <a:lvl3pPr lvl="2" algn="ctr">
              <a:lnSpc>
                <a:spcPct val="70000"/>
              </a:lnSpc>
              <a:spcBef>
                <a:spcPts val="0"/>
              </a:spcBef>
              <a:spcAft>
                <a:spcPts val="0"/>
              </a:spcAft>
              <a:buSzPts val="5200"/>
              <a:buNone/>
              <a:defRPr sz="5200"/>
            </a:lvl3pPr>
            <a:lvl4pPr lvl="3" algn="ctr">
              <a:lnSpc>
                <a:spcPct val="70000"/>
              </a:lnSpc>
              <a:spcBef>
                <a:spcPts val="0"/>
              </a:spcBef>
              <a:spcAft>
                <a:spcPts val="0"/>
              </a:spcAft>
              <a:buSzPts val="5200"/>
              <a:buNone/>
              <a:defRPr sz="5200"/>
            </a:lvl4pPr>
            <a:lvl5pPr lvl="4" algn="ctr">
              <a:lnSpc>
                <a:spcPct val="70000"/>
              </a:lnSpc>
              <a:spcBef>
                <a:spcPts val="0"/>
              </a:spcBef>
              <a:spcAft>
                <a:spcPts val="0"/>
              </a:spcAft>
              <a:buSzPts val="5200"/>
              <a:buNone/>
              <a:defRPr sz="5200"/>
            </a:lvl5pPr>
            <a:lvl6pPr lvl="5" algn="ctr">
              <a:lnSpc>
                <a:spcPct val="70000"/>
              </a:lnSpc>
              <a:spcBef>
                <a:spcPts val="0"/>
              </a:spcBef>
              <a:spcAft>
                <a:spcPts val="0"/>
              </a:spcAft>
              <a:buSzPts val="5200"/>
              <a:buNone/>
              <a:defRPr sz="5200"/>
            </a:lvl6pPr>
            <a:lvl7pPr lvl="6" algn="ctr">
              <a:lnSpc>
                <a:spcPct val="70000"/>
              </a:lnSpc>
              <a:spcBef>
                <a:spcPts val="0"/>
              </a:spcBef>
              <a:spcAft>
                <a:spcPts val="0"/>
              </a:spcAft>
              <a:buSzPts val="5200"/>
              <a:buNone/>
              <a:defRPr sz="5200"/>
            </a:lvl7pPr>
            <a:lvl8pPr lvl="7" algn="ctr">
              <a:lnSpc>
                <a:spcPct val="70000"/>
              </a:lnSpc>
              <a:spcBef>
                <a:spcPts val="0"/>
              </a:spcBef>
              <a:spcAft>
                <a:spcPts val="0"/>
              </a:spcAft>
              <a:buSzPts val="5200"/>
              <a:buNone/>
              <a:defRPr sz="5200"/>
            </a:lvl8pPr>
            <a:lvl9pPr lvl="8" algn="ctr">
              <a:lnSpc>
                <a:spcPct val="70000"/>
              </a:lnSpc>
              <a:spcBef>
                <a:spcPts val="0"/>
              </a:spcBef>
              <a:spcAft>
                <a:spcPts val="0"/>
              </a:spcAft>
              <a:buSzPts val="5200"/>
              <a:buNone/>
              <a:defRPr sz="5200"/>
            </a:lvl9pPr>
          </a:lstStyle>
          <a:p>
            <a:endParaRPr/>
          </a:p>
        </p:txBody>
      </p:sp>
      <p:sp>
        <p:nvSpPr>
          <p:cNvPr id="369" name="Google Shape;369;p51"/>
          <p:cNvSpPr>
            <a:spLocks noGrp="1"/>
          </p:cNvSpPr>
          <p:nvPr>
            <p:ph type="pic" idx="2"/>
          </p:nvPr>
        </p:nvSpPr>
        <p:spPr>
          <a:xfrm>
            <a:off x="2524275" y="2571750"/>
            <a:ext cx="1980900" cy="2571900"/>
          </a:xfrm>
          <a:prstGeom prst="rect">
            <a:avLst/>
          </a:prstGeom>
          <a:noFill/>
          <a:ln>
            <a:noFill/>
          </a:ln>
        </p:spPr>
      </p:sp>
      <p:sp>
        <p:nvSpPr>
          <p:cNvPr id="370" name="Google Shape;370;p51"/>
          <p:cNvSpPr>
            <a:spLocks noGrp="1"/>
          </p:cNvSpPr>
          <p:nvPr>
            <p:ph type="pic" idx="3"/>
          </p:nvPr>
        </p:nvSpPr>
        <p:spPr>
          <a:xfrm>
            <a:off x="4505050" y="0"/>
            <a:ext cx="2245800" cy="2571900"/>
          </a:xfrm>
          <a:prstGeom prst="rect">
            <a:avLst/>
          </a:prstGeom>
          <a:noFill/>
          <a:ln>
            <a:noFill/>
          </a:ln>
        </p:spPr>
      </p:sp>
      <p:sp>
        <p:nvSpPr>
          <p:cNvPr id="371" name="Google Shape;371;p51"/>
          <p:cNvSpPr/>
          <p:nvPr/>
        </p:nvSpPr>
        <p:spPr>
          <a:xfrm>
            <a:off x="4505175" y="2575100"/>
            <a:ext cx="2245800" cy="2571900"/>
          </a:xfrm>
          <a:prstGeom prst="rect">
            <a:avLst/>
          </a:prstGeom>
          <a:solidFill>
            <a:srgbClr val="FEC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2" name="Google Shape;372;p51"/>
          <p:cNvPicPr preferRelativeResize="0"/>
          <p:nvPr/>
        </p:nvPicPr>
        <p:blipFill rotWithShape="1">
          <a:blip r:embed="rId2">
            <a:alphaModFix/>
          </a:blip>
          <a:srcRect l="27575" t="63668" r="50000"/>
          <a:stretch/>
        </p:blipFill>
        <p:spPr>
          <a:xfrm>
            <a:off x="6108300" y="3274750"/>
            <a:ext cx="2050574" cy="1868751"/>
          </a:xfrm>
          <a:prstGeom prst="rect">
            <a:avLst/>
          </a:prstGeom>
          <a:noFill/>
          <a:ln>
            <a:noFill/>
          </a:ln>
        </p:spPr>
      </p:pic>
      <p:sp>
        <p:nvSpPr>
          <p:cNvPr id="373" name="Google Shape;373;p51"/>
          <p:cNvSpPr>
            <a:spLocks noGrp="1"/>
          </p:cNvSpPr>
          <p:nvPr>
            <p:ph type="pic" idx="4"/>
          </p:nvPr>
        </p:nvSpPr>
        <p:spPr>
          <a:xfrm>
            <a:off x="6750850" y="2575100"/>
            <a:ext cx="2393100" cy="2571900"/>
          </a:xfrm>
          <a:prstGeom prst="rect">
            <a:avLst/>
          </a:prstGeom>
          <a:noFill/>
          <a:ln>
            <a:noFill/>
          </a:ln>
        </p:spPr>
      </p:sp>
      <p:pic>
        <p:nvPicPr>
          <p:cNvPr id="374" name="Google Shape;374;p51"/>
          <p:cNvPicPr preferRelativeResize="0"/>
          <p:nvPr/>
        </p:nvPicPr>
        <p:blipFill rotWithShape="1">
          <a:blip r:embed="rId3">
            <a:alphaModFix/>
          </a:blip>
          <a:srcRect/>
          <a:stretch/>
        </p:blipFill>
        <p:spPr>
          <a:xfrm>
            <a:off x="409350" y="409350"/>
            <a:ext cx="267200" cy="2672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2 Section title">
  <p:cSld name="CUSTOM_1">
    <p:spTree>
      <p:nvGrpSpPr>
        <p:cNvPr id="1" name="Shape 375"/>
        <p:cNvGrpSpPr/>
        <p:nvPr/>
      </p:nvGrpSpPr>
      <p:grpSpPr>
        <a:xfrm>
          <a:off x="0" y="0"/>
          <a:ext cx="0" cy="0"/>
          <a:chOff x="0" y="0"/>
          <a:chExt cx="0" cy="0"/>
        </a:xfrm>
      </p:grpSpPr>
      <p:sp>
        <p:nvSpPr>
          <p:cNvPr id="376" name="Google Shape;376;p52"/>
          <p:cNvSpPr/>
          <p:nvPr/>
        </p:nvSpPr>
        <p:spPr>
          <a:xfrm>
            <a:off x="0" y="0"/>
            <a:ext cx="4505100" cy="5143500"/>
          </a:xfrm>
          <a:prstGeom prst="rect">
            <a:avLst/>
          </a:pr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2"/>
          <p:cNvSpPr>
            <a:spLocks noGrp="1"/>
          </p:cNvSpPr>
          <p:nvPr>
            <p:ph type="pic" idx="2"/>
          </p:nvPr>
        </p:nvSpPr>
        <p:spPr>
          <a:xfrm>
            <a:off x="2390300" y="3305625"/>
            <a:ext cx="2104800" cy="1839000"/>
          </a:xfrm>
          <a:prstGeom prst="rect">
            <a:avLst/>
          </a:prstGeom>
          <a:noFill/>
          <a:ln>
            <a:noFill/>
          </a:ln>
        </p:spPr>
      </p:sp>
      <p:sp>
        <p:nvSpPr>
          <p:cNvPr id="378" name="Google Shape;378;p52"/>
          <p:cNvSpPr>
            <a:spLocks noGrp="1"/>
          </p:cNvSpPr>
          <p:nvPr>
            <p:ph type="pic" idx="3"/>
          </p:nvPr>
        </p:nvSpPr>
        <p:spPr>
          <a:xfrm>
            <a:off x="6750975" y="3305625"/>
            <a:ext cx="2392800" cy="1841400"/>
          </a:xfrm>
          <a:prstGeom prst="rect">
            <a:avLst/>
          </a:prstGeom>
          <a:noFill/>
          <a:ln>
            <a:noFill/>
          </a:ln>
        </p:spPr>
      </p:sp>
      <p:sp>
        <p:nvSpPr>
          <p:cNvPr id="379" name="Google Shape;379;p52"/>
          <p:cNvSpPr/>
          <p:nvPr/>
        </p:nvSpPr>
        <p:spPr>
          <a:xfrm>
            <a:off x="4494975" y="3305625"/>
            <a:ext cx="2256000" cy="1841400"/>
          </a:xfrm>
          <a:prstGeom prst="rect">
            <a:avLst/>
          </a:prstGeom>
          <a:solidFill>
            <a:srgbClr val="C29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0" name="Google Shape;380;p52"/>
          <p:cNvPicPr preferRelativeResize="0"/>
          <p:nvPr/>
        </p:nvPicPr>
        <p:blipFill rotWithShape="1">
          <a:blip r:embed="rId2">
            <a:alphaModFix/>
          </a:blip>
          <a:srcRect l="27574" t="63668" r="61600" b="3326"/>
          <a:stretch/>
        </p:blipFill>
        <p:spPr>
          <a:xfrm>
            <a:off x="4505050" y="3274750"/>
            <a:ext cx="989851" cy="1697574"/>
          </a:xfrm>
          <a:prstGeom prst="rect">
            <a:avLst/>
          </a:prstGeom>
          <a:noFill/>
          <a:ln>
            <a:noFill/>
          </a:ln>
        </p:spPr>
      </p:pic>
      <p:pic>
        <p:nvPicPr>
          <p:cNvPr id="381" name="Google Shape;381;p52"/>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382" name="Google Shape;382;p52"/>
          <p:cNvSpPr txBox="1">
            <a:spLocks noGrp="1"/>
          </p:cNvSpPr>
          <p:nvPr>
            <p:ph type="subTitle" idx="1"/>
          </p:nvPr>
        </p:nvSpPr>
        <p:spPr>
          <a:xfrm>
            <a:off x="590900" y="1047275"/>
            <a:ext cx="390300" cy="390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2250"/>
              <a:buNone/>
              <a:defRPr sz="2250">
                <a:solidFill>
                  <a:schemeClr val="lt1"/>
                </a:solidFill>
              </a:defRPr>
            </a:lvl1pPr>
            <a:lvl2pPr lvl="1">
              <a:spcBef>
                <a:spcPts val="0"/>
              </a:spcBef>
              <a:spcAft>
                <a:spcPts val="0"/>
              </a:spcAft>
              <a:buSzPts val="1200"/>
              <a:buNone/>
              <a:defRPr/>
            </a:lvl2pPr>
            <a:lvl3pPr lvl="2">
              <a:spcBef>
                <a:spcPts val="1000"/>
              </a:spcBef>
              <a:spcAft>
                <a:spcPts val="0"/>
              </a:spcAft>
              <a:buSzPts val="1200"/>
              <a:buNone/>
              <a:defRPr/>
            </a:lvl3pPr>
            <a:lvl4pPr lvl="3">
              <a:spcBef>
                <a:spcPts val="1000"/>
              </a:spcBef>
              <a:spcAft>
                <a:spcPts val="0"/>
              </a:spcAft>
              <a:buSzPts val="1200"/>
              <a:buNone/>
              <a:defRPr/>
            </a:lvl4pPr>
            <a:lvl5pPr lvl="4">
              <a:spcBef>
                <a:spcPts val="1000"/>
              </a:spcBef>
              <a:spcAft>
                <a:spcPts val="0"/>
              </a:spcAft>
              <a:buSzPts val="1200"/>
              <a:buNone/>
              <a:defRPr/>
            </a:lvl5pPr>
            <a:lvl6pPr lvl="5">
              <a:spcBef>
                <a:spcPts val="1000"/>
              </a:spcBef>
              <a:spcAft>
                <a:spcPts val="0"/>
              </a:spcAft>
              <a:buSzPts val="1200"/>
              <a:buNone/>
              <a:defRPr/>
            </a:lvl6pPr>
            <a:lvl7pPr lvl="6">
              <a:spcBef>
                <a:spcPts val="1000"/>
              </a:spcBef>
              <a:spcAft>
                <a:spcPts val="0"/>
              </a:spcAft>
              <a:buSzPts val="1200"/>
              <a:buNone/>
              <a:defRPr/>
            </a:lvl7pPr>
            <a:lvl8pPr lvl="7">
              <a:spcBef>
                <a:spcPts val="1000"/>
              </a:spcBef>
              <a:spcAft>
                <a:spcPts val="0"/>
              </a:spcAft>
              <a:buSzPts val="1200"/>
              <a:buNone/>
              <a:defRPr/>
            </a:lvl8pPr>
            <a:lvl9pPr lvl="8">
              <a:spcBef>
                <a:spcPts val="1000"/>
              </a:spcBef>
              <a:spcAft>
                <a:spcPts val="1000"/>
              </a:spcAft>
              <a:buSzPts val="1200"/>
              <a:buNone/>
              <a:defRPr/>
            </a:lvl9pPr>
          </a:lstStyle>
          <a:p>
            <a:endParaRPr/>
          </a:p>
        </p:txBody>
      </p:sp>
      <p:sp>
        <p:nvSpPr>
          <p:cNvPr id="383" name="Google Shape;383;p52"/>
          <p:cNvSpPr txBox="1">
            <a:spLocks noGrp="1"/>
          </p:cNvSpPr>
          <p:nvPr>
            <p:ph type="ctrTitle"/>
          </p:nvPr>
        </p:nvSpPr>
        <p:spPr>
          <a:xfrm>
            <a:off x="1113375" y="1113646"/>
            <a:ext cx="2688000" cy="1359000"/>
          </a:xfrm>
          <a:prstGeom prst="rect">
            <a:avLst/>
          </a:prstGeom>
        </p:spPr>
        <p:txBody>
          <a:bodyPr spcFirstLastPara="1" wrap="square" lIns="0" tIns="0" rIns="0" bIns="0" anchor="t" anchorCtr="0">
            <a:noAutofit/>
          </a:bodyPr>
          <a:lstStyle>
            <a:lvl1pPr lvl="0">
              <a:lnSpc>
                <a:spcPct val="65000"/>
              </a:lnSpc>
              <a:spcBef>
                <a:spcPts val="0"/>
              </a:spcBef>
              <a:spcAft>
                <a:spcPts val="0"/>
              </a:spcAft>
              <a:buSzPts val="3350"/>
              <a:buNone/>
              <a:defRPr sz="3350"/>
            </a:lvl1pPr>
            <a:lvl2pPr lvl="1" algn="ctr">
              <a:lnSpc>
                <a:spcPct val="70000"/>
              </a:lnSpc>
              <a:spcBef>
                <a:spcPts val="0"/>
              </a:spcBef>
              <a:spcAft>
                <a:spcPts val="0"/>
              </a:spcAft>
              <a:buSzPts val="5200"/>
              <a:buNone/>
              <a:defRPr sz="5200"/>
            </a:lvl2pPr>
            <a:lvl3pPr lvl="2" algn="ctr">
              <a:lnSpc>
                <a:spcPct val="70000"/>
              </a:lnSpc>
              <a:spcBef>
                <a:spcPts val="0"/>
              </a:spcBef>
              <a:spcAft>
                <a:spcPts val="0"/>
              </a:spcAft>
              <a:buSzPts val="5200"/>
              <a:buNone/>
              <a:defRPr sz="5200"/>
            </a:lvl3pPr>
            <a:lvl4pPr lvl="3" algn="ctr">
              <a:lnSpc>
                <a:spcPct val="70000"/>
              </a:lnSpc>
              <a:spcBef>
                <a:spcPts val="0"/>
              </a:spcBef>
              <a:spcAft>
                <a:spcPts val="0"/>
              </a:spcAft>
              <a:buSzPts val="5200"/>
              <a:buNone/>
              <a:defRPr sz="5200"/>
            </a:lvl4pPr>
            <a:lvl5pPr lvl="4" algn="ctr">
              <a:lnSpc>
                <a:spcPct val="70000"/>
              </a:lnSpc>
              <a:spcBef>
                <a:spcPts val="0"/>
              </a:spcBef>
              <a:spcAft>
                <a:spcPts val="0"/>
              </a:spcAft>
              <a:buSzPts val="5200"/>
              <a:buNone/>
              <a:defRPr sz="5200"/>
            </a:lvl5pPr>
            <a:lvl6pPr lvl="5" algn="ctr">
              <a:lnSpc>
                <a:spcPct val="70000"/>
              </a:lnSpc>
              <a:spcBef>
                <a:spcPts val="0"/>
              </a:spcBef>
              <a:spcAft>
                <a:spcPts val="0"/>
              </a:spcAft>
              <a:buSzPts val="5200"/>
              <a:buNone/>
              <a:defRPr sz="5200"/>
            </a:lvl6pPr>
            <a:lvl7pPr lvl="6" algn="ctr">
              <a:lnSpc>
                <a:spcPct val="70000"/>
              </a:lnSpc>
              <a:spcBef>
                <a:spcPts val="0"/>
              </a:spcBef>
              <a:spcAft>
                <a:spcPts val="0"/>
              </a:spcAft>
              <a:buSzPts val="5200"/>
              <a:buNone/>
              <a:defRPr sz="5200"/>
            </a:lvl7pPr>
            <a:lvl8pPr lvl="7" algn="ctr">
              <a:lnSpc>
                <a:spcPct val="70000"/>
              </a:lnSpc>
              <a:spcBef>
                <a:spcPts val="0"/>
              </a:spcBef>
              <a:spcAft>
                <a:spcPts val="0"/>
              </a:spcAft>
              <a:buSzPts val="5200"/>
              <a:buNone/>
              <a:defRPr sz="5200"/>
            </a:lvl8pPr>
            <a:lvl9pPr lvl="8" algn="ctr">
              <a:lnSpc>
                <a:spcPct val="70000"/>
              </a:lnSpc>
              <a:spcBef>
                <a:spcPts val="0"/>
              </a:spcBef>
              <a:spcAft>
                <a:spcPts val="0"/>
              </a:spcAft>
              <a:buSzPts val="5200"/>
              <a:buNone/>
              <a:defRPr sz="5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3 Section title">
  <p:cSld name="CUSTOM_1_1">
    <p:spTree>
      <p:nvGrpSpPr>
        <p:cNvPr id="1" name="Shape 384"/>
        <p:cNvGrpSpPr/>
        <p:nvPr/>
      </p:nvGrpSpPr>
      <p:grpSpPr>
        <a:xfrm>
          <a:off x="0" y="0"/>
          <a:ext cx="0" cy="0"/>
          <a:chOff x="0" y="0"/>
          <a:chExt cx="0" cy="0"/>
        </a:xfrm>
      </p:grpSpPr>
      <p:sp>
        <p:nvSpPr>
          <p:cNvPr id="385" name="Google Shape;385;p53"/>
          <p:cNvSpPr/>
          <p:nvPr/>
        </p:nvSpPr>
        <p:spPr>
          <a:xfrm>
            <a:off x="0" y="0"/>
            <a:ext cx="4571700" cy="5147100"/>
          </a:xfrm>
          <a:prstGeom prst="rect">
            <a:avLst/>
          </a:pr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3"/>
          <p:cNvSpPr>
            <a:spLocks noGrp="1"/>
          </p:cNvSpPr>
          <p:nvPr>
            <p:ph type="pic" idx="2"/>
          </p:nvPr>
        </p:nvSpPr>
        <p:spPr>
          <a:xfrm>
            <a:off x="4466100" y="1800"/>
            <a:ext cx="4677600" cy="5143500"/>
          </a:xfrm>
          <a:prstGeom prst="rect">
            <a:avLst/>
          </a:prstGeom>
          <a:noFill/>
          <a:ln>
            <a:noFill/>
          </a:ln>
        </p:spPr>
      </p:sp>
      <p:sp>
        <p:nvSpPr>
          <p:cNvPr id="387" name="Google Shape;387;p53"/>
          <p:cNvSpPr>
            <a:spLocks noGrp="1"/>
          </p:cNvSpPr>
          <p:nvPr>
            <p:ph type="pic" idx="3"/>
          </p:nvPr>
        </p:nvSpPr>
        <p:spPr>
          <a:xfrm>
            <a:off x="4572125" y="2571750"/>
            <a:ext cx="4571700" cy="2575200"/>
          </a:xfrm>
          <a:prstGeom prst="rect">
            <a:avLst/>
          </a:prstGeom>
          <a:noFill/>
          <a:ln>
            <a:noFill/>
          </a:ln>
        </p:spPr>
      </p:sp>
      <p:pic>
        <p:nvPicPr>
          <p:cNvPr id="388" name="Google Shape;388;p53"/>
          <p:cNvPicPr preferRelativeResize="0"/>
          <p:nvPr/>
        </p:nvPicPr>
        <p:blipFill rotWithShape="1">
          <a:blip r:embed="rId2">
            <a:alphaModFix/>
          </a:blip>
          <a:srcRect/>
          <a:stretch/>
        </p:blipFill>
        <p:spPr>
          <a:xfrm>
            <a:off x="409350" y="409350"/>
            <a:ext cx="267200" cy="267200"/>
          </a:xfrm>
          <a:prstGeom prst="rect">
            <a:avLst/>
          </a:prstGeom>
          <a:noFill/>
          <a:ln>
            <a:noFill/>
          </a:ln>
        </p:spPr>
      </p:pic>
      <p:pic>
        <p:nvPicPr>
          <p:cNvPr id="389" name="Google Shape;389;p53"/>
          <p:cNvPicPr preferRelativeResize="0"/>
          <p:nvPr/>
        </p:nvPicPr>
        <p:blipFill rotWithShape="1">
          <a:blip r:embed="rId3">
            <a:alphaModFix/>
          </a:blip>
          <a:srcRect l="47676" t="-48" r="45326" b="51180"/>
          <a:stretch/>
        </p:blipFill>
        <p:spPr>
          <a:xfrm>
            <a:off x="4572000" y="3225"/>
            <a:ext cx="639874" cy="2510274"/>
          </a:xfrm>
          <a:prstGeom prst="rect">
            <a:avLst/>
          </a:prstGeom>
          <a:noFill/>
          <a:ln>
            <a:noFill/>
          </a:ln>
        </p:spPr>
      </p:pic>
      <p:sp>
        <p:nvSpPr>
          <p:cNvPr id="390" name="Google Shape;390;p53"/>
          <p:cNvSpPr txBox="1">
            <a:spLocks noGrp="1"/>
          </p:cNvSpPr>
          <p:nvPr>
            <p:ph type="subTitle" idx="1"/>
          </p:nvPr>
        </p:nvSpPr>
        <p:spPr>
          <a:xfrm>
            <a:off x="590900" y="3925150"/>
            <a:ext cx="390300" cy="390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2250"/>
              <a:buNone/>
              <a:defRPr sz="2250">
                <a:solidFill>
                  <a:schemeClr val="lt1"/>
                </a:solidFill>
              </a:defRPr>
            </a:lvl1pPr>
            <a:lvl2pPr lvl="1">
              <a:spcBef>
                <a:spcPts val="0"/>
              </a:spcBef>
              <a:spcAft>
                <a:spcPts val="0"/>
              </a:spcAft>
              <a:buSzPts val="1200"/>
              <a:buNone/>
              <a:defRPr/>
            </a:lvl2pPr>
            <a:lvl3pPr lvl="2">
              <a:spcBef>
                <a:spcPts val="1000"/>
              </a:spcBef>
              <a:spcAft>
                <a:spcPts val="0"/>
              </a:spcAft>
              <a:buSzPts val="1200"/>
              <a:buNone/>
              <a:defRPr/>
            </a:lvl3pPr>
            <a:lvl4pPr lvl="3">
              <a:spcBef>
                <a:spcPts val="1000"/>
              </a:spcBef>
              <a:spcAft>
                <a:spcPts val="0"/>
              </a:spcAft>
              <a:buSzPts val="1200"/>
              <a:buNone/>
              <a:defRPr/>
            </a:lvl4pPr>
            <a:lvl5pPr lvl="4">
              <a:spcBef>
                <a:spcPts val="1000"/>
              </a:spcBef>
              <a:spcAft>
                <a:spcPts val="0"/>
              </a:spcAft>
              <a:buSzPts val="1200"/>
              <a:buNone/>
              <a:defRPr/>
            </a:lvl5pPr>
            <a:lvl6pPr lvl="5">
              <a:spcBef>
                <a:spcPts val="1000"/>
              </a:spcBef>
              <a:spcAft>
                <a:spcPts val="0"/>
              </a:spcAft>
              <a:buSzPts val="1200"/>
              <a:buNone/>
              <a:defRPr/>
            </a:lvl6pPr>
            <a:lvl7pPr lvl="6">
              <a:spcBef>
                <a:spcPts val="1000"/>
              </a:spcBef>
              <a:spcAft>
                <a:spcPts val="0"/>
              </a:spcAft>
              <a:buSzPts val="1200"/>
              <a:buNone/>
              <a:defRPr/>
            </a:lvl7pPr>
            <a:lvl8pPr lvl="7">
              <a:spcBef>
                <a:spcPts val="1000"/>
              </a:spcBef>
              <a:spcAft>
                <a:spcPts val="0"/>
              </a:spcAft>
              <a:buSzPts val="1200"/>
              <a:buNone/>
              <a:defRPr/>
            </a:lvl8pPr>
            <a:lvl9pPr lvl="8">
              <a:spcBef>
                <a:spcPts val="1000"/>
              </a:spcBef>
              <a:spcAft>
                <a:spcPts val="1000"/>
              </a:spcAft>
              <a:buSzPts val="1200"/>
              <a:buNone/>
              <a:defRPr/>
            </a:lvl9pPr>
          </a:lstStyle>
          <a:p>
            <a:endParaRPr/>
          </a:p>
        </p:txBody>
      </p:sp>
      <p:sp>
        <p:nvSpPr>
          <p:cNvPr id="391" name="Google Shape;391;p53"/>
          <p:cNvSpPr txBox="1">
            <a:spLocks noGrp="1"/>
          </p:cNvSpPr>
          <p:nvPr>
            <p:ph type="ctrTitle"/>
          </p:nvPr>
        </p:nvSpPr>
        <p:spPr>
          <a:xfrm>
            <a:off x="1113375" y="3991525"/>
            <a:ext cx="2688000" cy="742500"/>
          </a:xfrm>
          <a:prstGeom prst="rect">
            <a:avLst/>
          </a:prstGeom>
        </p:spPr>
        <p:txBody>
          <a:bodyPr spcFirstLastPara="1" wrap="square" lIns="0" tIns="0" rIns="0" bIns="0" anchor="t" anchorCtr="0">
            <a:noAutofit/>
          </a:bodyPr>
          <a:lstStyle>
            <a:lvl1pPr lvl="0">
              <a:lnSpc>
                <a:spcPct val="65000"/>
              </a:lnSpc>
              <a:spcBef>
                <a:spcPts val="0"/>
              </a:spcBef>
              <a:spcAft>
                <a:spcPts val="0"/>
              </a:spcAft>
              <a:buSzPts val="3350"/>
              <a:buNone/>
              <a:defRPr sz="3350"/>
            </a:lvl1pPr>
            <a:lvl2pPr lvl="1" algn="ctr">
              <a:lnSpc>
                <a:spcPct val="70000"/>
              </a:lnSpc>
              <a:spcBef>
                <a:spcPts val="0"/>
              </a:spcBef>
              <a:spcAft>
                <a:spcPts val="0"/>
              </a:spcAft>
              <a:buSzPts val="5200"/>
              <a:buNone/>
              <a:defRPr sz="5200"/>
            </a:lvl2pPr>
            <a:lvl3pPr lvl="2" algn="ctr">
              <a:lnSpc>
                <a:spcPct val="70000"/>
              </a:lnSpc>
              <a:spcBef>
                <a:spcPts val="0"/>
              </a:spcBef>
              <a:spcAft>
                <a:spcPts val="0"/>
              </a:spcAft>
              <a:buSzPts val="5200"/>
              <a:buNone/>
              <a:defRPr sz="5200"/>
            </a:lvl3pPr>
            <a:lvl4pPr lvl="3" algn="ctr">
              <a:lnSpc>
                <a:spcPct val="70000"/>
              </a:lnSpc>
              <a:spcBef>
                <a:spcPts val="0"/>
              </a:spcBef>
              <a:spcAft>
                <a:spcPts val="0"/>
              </a:spcAft>
              <a:buSzPts val="5200"/>
              <a:buNone/>
              <a:defRPr sz="5200"/>
            </a:lvl4pPr>
            <a:lvl5pPr lvl="4" algn="ctr">
              <a:lnSpc>
                <a:spcPct val="70000"/>
              </a:lnSpc>
              <a:spcBef>
                <a:spcPts val="0"/>
              </a:spcBef>
              <a:spcAft>
                <a:spcPts val="0"/>
              </a:spcAft>
              <a:buSzPts val="5200"/>
              <a:buNone/>
              <a:defRPr sz="5200"/>
            </a:lvl5pPr>
            <a:lvl6pPr lvl="5" algn="ctr">
              <a:lnSpc>
                <a:spcPct val="70000"/>
              </a:lnSpc>
              <a:spcBef>
                <a:spcPts val="0"/>
              </a:spcBef>
              <a:spcAft>
                <a:spcPts val="0"/>
              </a:spcAft>
              <a:buSzPts val="5200"/>
              <a:buNone/>
              <a:defRPr sz="5200"/>
            </a:lvl6pPr>
            <a:lvl7pPr lvl="6" algn="ctr">
              <a:lnSpc>
                <a:spcPct val="70000"/>
              </a:lnSpc>
              <a:spcBef>
                <a:spcPts val="0"/>
              </a:spcBef>
              <a:spcAft>
                <a:spcPts val="0"/>
              </a:spcAft>
              <a:buSzPts val="5200"/>
              <a:buNone/>
              <a:defRPr sz="5200"/>
            </a:lvl7pPr>
            <a:lvl8pPr lvl="7" algn="ctr">
              <a:lnSpc>
                <a:spcPct val="70000"/>
              </a:lnSpc>
              <a:spcBef>
                <a:spcPts val="0"/>
              </a:spcBef>
              <a:spcAft>
                <a:spcPts val="0"/>
              </a:spcAft>
              <a:buSzPts val="5200"/>
              <a:buNone/>
              <a:defRPr sz="5200"/>
            </a:lvl8pPr>
            <a:lvl9pPr lvl="8" algn="ctr">
              <a:lnSpc>
                <a:spcPct val="70000"/>
              </a:lnSpc>
              <a:spcBef>
                <a:spcPts val="0"/>
              </a:spcBef>
              <a:spcAft>
                <a:spcPts val="0"/>
              </a:spcAft>
              <a:buSzPts val="5200"/>
              <a:buNone/>
              <a:defRPr sz="52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3.1 Agenda">
  <p:cSld name="CUSTOM_2">
    <p:spTree>
      <p:nvGrpSpPr>
        <p:cNvPr id="1" name="Shape 392"/>
        <p:cNvGrpSpPr/>
        <p:nvPr/>
      </p:nvGrpSpPr>
      <p:grpSpPr>
        <a:xfrm>
          <a:off x="0" y="0"/>
          <a:ext cx="0" cy="0"/>
          <a:chOff x="0" y="0"/>
          <a:chExt cx="0" cy="0"/>
        </a:xfrm>
      </p:grpSpPr>
      <p:sp>
        <p:nvSpPr>
          <p:cNvPr id="393" name="Google Shape;393;p54"/>
          <p:cNvSpPr txBox="1">
            <a:spLocks noGrp="1"/>
          </p:cNvSpPr>
          <p:nvPr>
            <p:ph type="body" idx="1"/>
          </p:nvPr>
        </p:nvSpPr>
        <p:spPr>
          <a:xfrm>
            <a:off x="409350" y="2073200"/>
            <a:ext cx="1279800" cy="1890900"/>
          </a:xfrm>
          <a:prstGeom prst="rect">
            <a:avLst/>
          </a:prstGeom>
        </p:spPr>
        <p:txBody>
          <a:bodyPr spcFirstLastPara="1" wrap="square" lIns="0" tIns="0" rIns="0" bIns="0" anchor="t" anchorCtr="0">
            <a:normAutofit/>
          </a:bodyPr>
          <a:lstStyle>
            <a:lvl1pPr marL="457200" lvl="0" indent="-323850" algn="r">
              <a:lnSpc>
                <a:spcPct val="80000"/>
              </a:lnSpc>
              <a:spcBef>
                <a:spcPts val="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1pPr>
            <a:lvl2pPr marL="914400" lvl="1"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2pPr>
            <a:lvl3pPr marL="1371600" lvl="2"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3pPr>
            <a:lvl4pPr marL="1828800" lvl="3"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4pPr>
            <a:lvl5pPr marL="2286000" lvl="4"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5pPr>
            <a:lvl6pPr marL="2743200" lvl="5"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6pPr>
            <a:lvl7pPr marL="3200400" lvl="6"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7pPr>
            <a:lvl8pPr marL="3657600" lvl="7"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8pPr>
            <a:lvl9pPr marL="4114800" lvl="8" indent="-323850" algn="r">
              <a:lnSpc>
                <a:spcPct val="80000"/>
              </a:lnSpc>
              <a:spcBef>
                <a:spcPts val="1000"/>
              </a:spcBef>
              <a:spcAft>
                <a:spcPts val="100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9pPr>
          </a:lstStyle>
          <a:p>
            <a:endParaRPr/>
          </a:p>
        </p:txBody>
      </p:sp>
      <p:sp>
        <p:nvSpPr>
          <p:cNvPr id="394" name="Google Shape;394;p54"/>
          <p:cNvSpPr txBox="1">
            <a:spLocks noGrp="1"/>
          </p:cNvSpPr>
          <p:nvPr>
            <p:ph type="body" idx="2"/>
          </p:nvPr>
        </p:nvSpPr>
        <p:spPr>
          <a:xfrm>
            <a:off x="1818725" y="2073200"/>
            <a:ext cx="2686200" cy="1890900"/>
          </a:xfrm>
          <a:prstGeom prst="rect">
            <a:avLst/>
          </a:prstGeom>
        </p:spPr>
        <p:txBody>
          <a:bodyPr spcFirstLastPara="1" wrap="square" lIns="0" tIns="0" rIns="0" bIns="0" anchor="t" anchorCtr="0">
            <a:normAutofit/>
          </a:bodyPr>
          <a:lstStyle>
            <a:lvl1pPr marL="457200" lvl="0" indent="-323850">
              <a:lnSpc>
                <a:spcPct val="80000"/>
              </a:lnSpc>
              <a:spcBef>
                <a:spcPts val="0"/>
              </a:spcBef>
              <a:spcAft>
                <a:spcPts val="0"/>
              </a:spcAft>
              <a:buSzPts val="1500"/>
              <a:buFont typeface="Darker Grotesque"/>
              <a:buChar char="·"/>
              <a:defRPr sz="1500">
                <a:latin typeface="Darker Grotesque"/>
                <a:ea typeface="Darker Grotesque"/>
                <a:cs typeface="Darker Grotesque"/>
                <a:sym typeface="Darker Grotesque"/>
              </a:defRPr>
            </a:lvl1pPr>
            <a:lvl2pPr marL="914400" lvl="1"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2pPr>
            <a:lvl3pPr marL="1371600" lvl="2"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3pPr>
            <a:lvl4pPr marL="1828800" lvl="3"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4pPr>
            <a:lvl5pPr marL="2286000" lvl="4"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5pPr>
            <a:lvl6pPr marL="2743200" lvl="5"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6pPr>
            <a:lvl7pPr marL="3200400" lvl="6"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7pPr>
            <a:lvl8pPr marL="3657600" lvl="7"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8pPr>
            <a:lvl9pPr marL="4114800" lvl="8" indent="-323850">
              <a:lnSpc>
                <a:spcPct val="80000"/>
              </a:lnSpc>
              <a:spcBef>
                <a:spcPts val="1000"/>
              </a:spcBef>
              <a:spcAft>
                <a:spcPts val="1000"/>
              </a:spcAft>
              <a:buSzPts val="1500"/>
              <a:buFont typeface="Darker Grotesque"/>
              <a:buChar char="·"/>
              <a:defRPr sz="1500">
                <a:latin typeface="Darker Grotesque"/>
                <a:ea typeface="Darker Grotesque"/>
                <a:cs typeface="Darker Grotesque"/>
                <a:sym typeface="Darker Grotesque"/>
              </a:defRPr>
            </a:lvl9pPr>
          </a:lstStyle>
          <a:p>
            <a:endParaRPr/>
          </a:p>
        </p:txBody>
      </p:sp>
      <p:sp>
        <p:nvSpPr>
          <p:cNvPr id="395" name="Google Shape;395;p54"/>
          <p:cNvSpPr txBox="1"/>
          <p:nvPr/>
        </p:nvSpPr>
        <p:spPr>
          <a:xfrm>
            <a:off x="1818725" y="1694050"/>
            <a:ext cx="1279800" cy="2487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3350">
                <a:latin typeface="Darker Grotesque"/>
                <a:ea typeface="Darker Grotesque"/>
                <a:cs typeface="Darker Grotesque"/>
                <a:sym typeface="Darker Grotesque"/>
              </a:rPr>
              <a:t>Agenda</a:t>
            </a:r>
            <a:endParaRPr sz="3350">
              <a:latin typeface="Darker Grotesque"/>
              <a:ea typeface="Darker Grotesque"/>
              <a:cs typeface="Darker Grotesque"/>
              <a:sym typeface="Darker Grotesque"/>
            </a:endParaRPr>
          </a:p>
        </p:txBody>
      </p:sp>
      <p:sp>
        <p:nvSpPr>
          <p:cNvPr id="396" name="Google Shape;396;p54"/>
          <p:cNvSpPr txBox="1"/>
          <p:nvPr/>
        </p:nvSpPr>
        <p:spPr>
          <a:xfrm>
            <a:off x="409350" y="1694050"/>
            <a:ext cx="1279800" cy="2487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 sz="1500">
                <a:solidFill>
                  <a:srgbClr val="343A45"/>
                </a:solidFill>
                <a:latin typeface="Darker Grotesque"/>
                <a:ea typeface="Darker Grotesque"/>
                <a:cs typeface="Darker Grotesque"/>
                <a:sym typeface="Darker Grotesque"/>
              </a:rPr>
              <a:t>Timing</a:t>
            </a:r>
            <a:endParaRPr sz="1500">
              <a:solidFill>
                <a:srgbClr val="343A45"/>
              </a:solidFill>
              <a:latin typeface="Darker Grotesque"/>
              <a:ea typeface="Darker Grotesque"/>
              <a:cs typeface="Darker Grotesque"/>
              <a:sym typeface="Darker Grotesque"/>
            </a:endParaRPr>
          </a:p>
        </p:txBody>
      </p:sp>
      <p:pic>
        <p:nvPicPr>
          <p:cNvPr id="397" name="Google Shape;397;p54"/>
          <p:cNvPicPr preferRelativeResize="0"/>
          <p:nvPr/>
        </p:nvPicPr>
        <p:blipFill rotWithShape="1">
          <a:blip r:embed="rId2">
            <a:alphaModFix/>
          </a:blip>
          <a:srcRect/>
          <a:stretch/>
        </p:blipFill>
        <p:spPr>
          <a:xfrm>
            <a:off x="409350" y="409350"/>
            <a:ext cx="267200" cy="267200"/>
          </a:xfrm>
          <a:prstGeom prst="rect">
            <a:avLst/>
          </a:prstGeom>
          <a:noFill/>
          <a:ln>
            <a:noFill/>
          </a:ln>
        </p:spPr>
      </p:pic>
      <p:pic>
        <p:nvPicPr>
          <p:cNvPr id="398" name="Google Shape;398;p54"/>
          <p:cNvPicPr preferRelativeResize="0"/>
          <p:nvPr/>
        </p:nvPicPr>
        <p:blipFill rotWithShape="1">
          <a:blip r:embed="rId3">
            <a:alphaModFix/>
          </a:blip>
          <a:srcRect l="61760" t="23994" r="-11"/>
          <a:stretch/>
        </p:blipFill>
        <p:spPr>
          <a:xfrm>
            <a:off x="5646524" y="1234052"/>
            <a:ext cx="3497827" cy="3909449"/>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2 Agenda w/ image">
  <p:cSld name="CUSTOM_2_2">
    <p:spTree>
      <p:nvGrpSpPr>
        <p:cNvPr id="1" name="Shape 399"/>
        <p:cNvGrpSpPr/>
        <p:nvPr/>
      </p:nvGrpSpPr>
      <p:grpSpPr>
        <a:xfrm>
          <a:off x="0" y="0"/>
          <a:ext cx="0" cy="0"/>
          <a:chOff x="0" y="0"/>
          <a:chExt cx="0" cy="0"/>
        </a:xfrm>
      </p:grpSpPr>
      <p:pic>
        <p:nvPicPr>
          <p:cNvPr id="400" name="Google Shape;400;p55"/>
          <p:cNvPicPr preferRelativeResize="0"/>
          <p:nvPr/>
        </p:nvPicPr>
        <p:blipFill rotWithShape="1">
          <a:blip r:embed="rId2">
            <a:alphaModFix/>
          </a:blip>
          <a:srcRect l="61760" t="23994" r="-11"/>
          <a:stretch/>
        </p:blipFill>
        <p:spPr>
          <a:xfrm>
            <a:off x="5646524" y="1234052"/>
            <a:ext cx="3497827" cy="3909449"/>
          </a:xfrm>
          <a:prstGeom prst="rect">
            <a:avLst/>
          </a:prstGeom>
          <a:noFill/>
          <a:ln>
            <a:noFill/>
          </a:ln>
        </p:spPr>
      </p:pic>
      <p:sp>
        <p:nvSpPr>
          <p:cNvPr id="401" name="Google Shape;401;p55"/>
          <p:cNvSpPr>
            <a:spLocks noGrp="1"/>
          </p:cNvSpPr>
          <p:nvPr>
            <p:ph type="pic" idx="2"/>
          </p:nvPr>
        </p:nvSpPr>
        <p:spPr>
          <a:xfrm>
            <a:off x="6750925" y="409350"/>
            <a:ext cx="2397900" cy="4324800"/>
          </a:xfrm>
          <a:prstGeom prst="rect">
            <a:avLst/>
          </a:prstGeom>
          <a:noFill/>
          <a:ln>
            <a:noFill/>
          </a:ln>
        </p:spPr>
      </p:sp>
      <p:sp>
        <p:nvSpPr>
          <p:cNvPr id="402" name="Google Shape;402;p55"/>
          <p:cNvSpPr txBox="1">
            <a:spLocks noGrp="1"/>
          </p:cNvSpPr>
          <p:nvPr>
            <p:ph type="body" idx="1"/>
          </p:nvPr>
        </p:nvSpPr>
        <p:spPr>
          <a:xfrm>
            <a:off x="409350" y="2073200"/>
            <a:ext cx="1279800" cy="1890900"/>
          </a:xfrm>
          <a:prstGeom prst="rect">
            <a:avLst/>
          </a:prstGeom>
        </p:spPr>
        <p:txBody>
          <a:bodyPr spcFirstLastPara="1" wrap="square" lIns="0" tIns="0" rIns="0" bIns="0" anchor="t" anchorCtr="0">
            <a:normAutofit/>
          </a:bodyPr>
          <a:lstStyle>
            <a:lvl1pPr marL="457200" lvl="0" indent="-323850" algn="r">
              <a:lnSpc>
                <a:spcPct val="80000"/>
              </a:lnSpc>
              <a:spcBef>
                <a:spcPts val="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1pPr>
            <a:lvl2pPr marL="914400" lvl="1"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2pPr>
            <a:lvl3pPr marL="1371600" lvl="2"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3pPr>
            <a:lvl4pPr marL="1828800" lvl="3"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4pPr>
            <a:lvl5pPr marL="2286000" lvl="4"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5pPr>
            <a:lvl6pPr marL="2743200" lvl="5"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6pPr>
            <a:lvl7pPr marL="3200400" lvl="6"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7pPr>
            <a:lvl8pPr marL="3657600" lvl="7"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8pPr>
            <a:lvl9pPr marL="4114800" lvl="8" indent="-323850" algn="r">
              <a:lnSpc>
                <a:spcPct val="80000"/>
              </a:lnSpc>
              <a:spcBef>
                <a:spcPts val="1000"/>
              </a:spcBef>
              <a:spcAft>
                <a:spcPts val="100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9pPr>
          </a:lstStyle>
          <a:p>
            <a:endParaRPr/>
          </a:p>
        </p:txBody>
      </p:sp>
      <p:sp>
        <p:nvSpPr>
          <p:cNvPr id="403" name="Google Shape;403;p55"/>
          <p:cNvSpPr txBox="1">
            <a:spLocks noGrp="1"/>
          </p:cNvSpPr>
          <p:nvPr>
            <p:ph type="body" idx="3"/>
          </p:nvPr>
        </p:nvSpPr>
        <p:spPr>
          <a:xfrm>
            <a:off x="1818725" y="2073200"/>
            <a:ext cx="2686200" cy="1890900"/>
          </a:xfrm>
          <a:prstGeom prst="rect">
            <a:avLst/>
          </a:prstGeom>
        </p:spPr>
        <p:txBody>
          <a:bodyPr spcFirstLastPara="1" wrap="square" lIns="0" tIns="0" rIns="0" bIns="0" anchor="t" anchorCtr="0">
            <a:normAutofit/>
          </a:bodyPr>
          <a:lstStyle>
            <a:lvl1pPr marL="457200" lvl="0" indent="-323850">
              <a:lnSpc>
                <a:spcPct val="80000"/>
              </a:lnSpc>
              <a:spcBef>
                <a:spcPts val="0"/>
              </a:spcBef>
              <a:spcAft>
                <a:spcPts val="0"/>
              </a:spcAft>
              <a:buSzPts val="1500"/>
              <a:buFont typeface="Darker Grotesque"/>
              <a:buChar char="·"/>
              <a:defRPr sz="1500">
                <a:latin typeface="Darker Grotesque"/>
                <a:ea typeface="Darker Grotesque"/>
                <a:cs typeface="Darker Grotesque"/>
                <a:sym typeface="Darker Grotesque"/>
              </a:defRPr>
            </a:lvl1pPr>
            <a:lvl2pPr marL="914400" lvl="1"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2pPr>
            <a:lvl3pPr marL="1371600" lvl="2"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3pPr>
            <a:lvl4pPr marL="1828800" lvl="3"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4pPr>
            <a:lvl5pPr marL="2286000" lvl="4"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5pPr>
            <a:lvl6pPr marL="2743200" lvl="5"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6pPr>
            <a:lvl7pPr marL="3200400" lvl="6"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7pPr>
            <a:lvl8pPr marL="3657600" lvl="7"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8pPr>
            <a:lvl9pPr marL="4114800" lvl="8" indent="-323850">
              <a:lnSpc>
                <a:spcPct val="80000"/>
              </a:lnSpc>
              <a:spcBef>
                <a:spcPts val="1000"/>
              </a:spcBef>
              <a:spcAft>
                <a:spcPts val="1000"/>
              </a:spcAft>
              <a:buSzPts val="1500"/>
              <a:buFont typeface="Darker Grotesque"/>
              <a:buChar char="·"/>
              <a:defRPr sz="1500">
                <a:latin typeface="Darker Grotesque"/>
                <a:ea typeface="Darker Grotesque"/>
                <a:cs typeface="Darker Grotesque"/>
                <a:sym typeface="Darker Grotesque"/>
              </a:defRPr>
            </a:lvl9pPr>
          </a:lstStyle>
          <a:p>
            <a:endParaRPr/>
          </a:p>
        </p:txBody>
      </p:sp>
      <p:sp>
        <p:nvSpPr>
          <p:cNvPr id="404" name="Google Shape;404;p55"/>
          <p:cNvSpPr txBox="1"/>
          <p:nvPr/>
        </p:nvSpPr>
        <p:spPr>
          <a:xfrm>
            <a:off x="1818725" y="1694050"/>
            <a:ext cx="1279800" cy="2487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3350">
                <a:latin typeface="Darker Grotesque"/>
                <a:ea typeface="Darker Grotesque"/>
                <a:cs typeface="Darker Grotesque"/>
                <a:sym typeface="Darker Grotesque"/>
              </a:rPr>
              <a:t>Agenda</a:t>
            </a:r>
            <a:endParaRPr sz="3350">
              <a:latin typeface="Darker Grotesque"/>
              <a:ea typeface="Darker Grotesque"/>
              <a:cs typeface="Darker Grotesque"/>
              <a:sym typeface="Darker Grotesque"/>
            </a:endParaRPr>
          </a:p>
        </p:txBody>
      </p:sp>
      <p:sp>
        <p:nvSpPr>
          <p:cNvPr id="405" name="Google Shape;405;p55"/>
          <p:cNvSpPr txBox="1"/>
          <p:nvPr/>
        </p:nvSpPr>
        <p:spPr>
          <a:xfrm>
            <a:off x="409350" y="1694050"/>
            <a:ext cx="1279800" cy="2487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 sz="1500">
                <a:solidFill>
                  <a:srgbClr val="343A45"/>
                </a:solidFill>
                <a:latin typeface="Darker Grotesque"/>
                <a:ea typeface="Darker Grotesque"/>
                <a:cs typeface="Darker Grotesque"/>
                <a:sym typeface="Darker Grotesque"/>
              </a:rPr>
              <a:t>Timing</a:t>
            </a:r>
            <a:endParaRPr sz="1500">
              <a:solidFill>
                <a:srgbClr val="343A45"/>
              </a:solidFill>
              <a:latin typeface="Darker Grotesque"/>
              <a:ea typeface="Darker Grotesque"/>
              <a:cs typeface="Darker Grotesque"/>
              <a:sym typeface="Darker Grotesque"/>
            </a:endParaRPr>
          </a:p>
        </p:txBody>
      </p:sp>
      <p:pic>
        <p:nvPicPr>
          <p:cNvPr id="406" name="Google Shape;406;p55"/>
          <p:cNvPicPr preferRelativeResize="0"/>
          <p:nvPr/>
        </p:nvPicPr>
        <p:blipFill rotWithShape="1">
          <a:blip r:embed="rId3">
            <a:alphaModFix/>
          </a:blip>
          <a:srcRect/>
          <a:stretch/>
        </p:blipFill>
        <p:spPr>
          <a:xfrm>
            <a:off x="409350" y="409350"/>
            <a:ext cx="267200" cy="2672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3 Agenda numbered">
  <p:cSld name="CUSTOM_2_1">
    <p:spTree>
      <p:nvGrpSpPr>
        <p:cNvPr id="1" name="Shape 407"/>
        <p:cNvGrpSpPr/>
        <p:nvPr/>
      </p:nvGrpSpPr>
      <p:grpSpPr>
        <a:xfrm>
          <a:off x="0" y="0"/>
          <a:ext cx="0" cy="0"/>
          <a:chOff x="0" y="0"/>
          <a:chExt cx="0" cy="0"/>
        </a:xfrm>
      </p:grpSpPr>
      <p:sp>
        <p:nvSpPr>
          <p:cNvPr id="408" name="Google Shape;408;p56"/>
          <p:cNvSpPr txBox="1">
            <a:spLocks noGrp="1"/>
          </p:cNvSpPr>
          <p:nvPr>
            <p:ph type="body" idx="1"/>
          </p:nvPr>
        </p:nvSpPr>
        <p:spPr>
          <a:xfrm>
            <a:off x="1113375" y="2073200"/>
            <a:ext cx="2686200" cy="1890900"/>
          </a:xfrm>
          <a:prstGeom prst="rect">
            <a:avLst/>
          </a:prstGeom>
        </p:spPr>
        <p:txBody>
          <a:bodyPr spcFirstLastPara="1" wrap="square" lIns="0" tIns="0" rIns="0" bIns="0" anchor="t" anchorCtr="0">
            <a:normAutofit/>
          </a:bodyPr>
          <a:lstStyle>
            <a:lvl1pPr marL="457200" lvl="0" indent="-323850">
              <a:lnSpc>
                <a:spcPct val="80000"/>
              </a:lnSpc>
              <a:spcBef>
                <a:spcPts val="0"/>
              </a:spcBef>
              <a:spcAft>
                <a:spcPts val="0"/>
              </a:spcAft>
              <a:buSzPts val="1500"/>
              <a:buFont typeface="Darker Grotesque"/>
              <a:buChar char="·"/>
              <a:defRPr sz="1500">
                <a:latin typeface="Darker Grotesque"/>
                <a:ea typeface="Darker Grotesque"/>
                <a:cs typeface="Darker Grotesque"/>
                <a:sym typeface="Darker Grotesque"/>
              </a:defRPr>
            </a:lvl1pPr>
            <a:lvl2pPr marL="914400" lvl="1"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2pPr>
            <a:lvl3pPr marL="1371600" lvl="2"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3pPr>
            <a:lvl4pPr marL="1828800" lvl="3"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4pPr>
            <a:lvl5pPr marL="2286000" lvl="4"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5pPr>
            <a:lvl6pPr marL="2743200" lvl="5"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6pPr>
            <a:lvl7pPr marL="3200400" lvl="6"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7pPr>
            <a:lvl8pPr marL="3657600" lvl="7"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8pPr>
            <a:lvl9pPr marL="4114800" lvl="8" indent="-323850">
              <a:lnSpc>
                <a:spcPct val="80000"/>
              </a:lnSpc>
              <a:spcBef>
                <a:spcPts val="1000"/>
              </a:spcBef>
              <a:spcAft>
                <a:spcPts val="1000"/>
              </a:spcAft>
              <a:buSzPts val="1500"/>
              <a:buFont typeface="Darker Grotesque"/>
              <a:buChar char="·"/>
              <a:defRPr sz="1500">
                <a:latin typeface="Darker Grotesque"/>
                <a:ea typeface="Darker Grotesque"/>
                <a:cs typeface="Darker Grotesque"/>
                <a:sym typeface="Darker Grotesque"/>
              </a:defRPr>
            </a:lvl9pPr>
          </a:lstStyle>
          <a:p>
            <a:endParaRPr/>
          </a:p>
        </p:txBody>
      </p:sp>
      <p:sp>
        <p:nvSpPr>
          <p:cNvPr id="409" name="Google Shape;409;p56"/>
          <p:cNvSpPr txBox="1"/>
          <p:nvPr/>
        </p:nvSpPr>
        <p:spPr>
          <a:xfrm>
            <a:off x="1113375" y="1694050"/>
            <a:ext cx="1279800" cy="2487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3350">
                <a:latin typeface="Darker Grotesque"/>
                <a:ea typeface="Darker Grotesque"/>
                <a:cs typeface="Darker Grotesque"/>
                <a:sym typeface="Darker Grotesque"/>
              </a:rPr>
              <a:t>Agenda</a:t>
            </a:r>
            <a:endParaRPr sz="3350">
              <a:latin typeface="Darker Grotesque"/>
              <a:ea typeface="Darker Grotesque"/>
              <a:cs typeface="Darker Grotesque"/>
              <a:sym typeface="Darker Grotesque"/>
            </a:endParaRPr>
          </a:p>
        </p:txBody>
      </p:sp>
      <p:pic>
        <p:nvPicPr>
          <p:cNvPr id="410" name="Google Shape;410;p56"/>
          <p:cNvPicPr preferRelativeResize="0"/>
          <p:nvPr/>
        </p:nvPicPr>
        <p:blipFill rotWithShape="1">
          <a:blip r:embed="rId2">
            <a:alphaModFix/>
          </a:blip>
          <a:srcRect/>
          <a:stretch/>
        </p:blipFill>
        <p:spPr>
          <a:xfrm>
            <a:off x="409350" y="409350"/>
            <a:ext cx="267200" cy="267200"/>
          </a:xfrm>
          <a:prstGeom prst="rect">
            <a:avLst/>
          </a:prstGeom>
          <a:noFill/>
          <a:ln>
            <a:noFill/>
          </a:ln>
        </p:spPr>
      </p:pic>
      <p:pic>
        <p:nvPicPr>
          <p:cNvPr id="411" name="Google Shape;411;p56"/>
          <p:cNvPicPr preferRelativeResize="0"/>
          <p:nvPr/>
        </p:nvPicPr>
        <p:blipFill rotWithShape="1">
          <a:blip r:embed="rId3">
            <a:alphaModFix/>
          </a:blip>
          <a:srcRect l="61760" t="23994" r="-11"/>
          <a:stretch/>
        </p:blipFill>
        <p:spPr>
          <a:xfrm>
            <a:off x="5646524" y="1234052"/>
            <a:ext cx="3497827" cy="3909449"/>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4.1 Presenter">
  <p:cSld name="CUSTOM_3">
    <p:spTree>
      <p:nvGrpSpPr>
        <p:cNvPr id="1" name="Shape 412"/>
        <p:cNvGrpSpPr/>
        <p:nvPr/>
      </p:nvGrpSpPr>
      <p:grpSpPr>
        <a:xfrm>
          <a:off x="0" y="0"/>
          <a:ext cx="0" cy="0"/>
          <a:chOff x="0" y="0"/>
          <a:chExt cx="0" cy="0"/>
        </a:xfrm>
      </p:grpSpPr>
      <p:pic>
        <p:nvPicPr>
          <p:cNvPr id="413" name="Google Shape;413;p57"/>
          <p:cNvPicPr preferRelativeResize="0"/>
          <p:nvPr/>
        </p:nvPicPr>
        <p:blipFill rotWithShape="1">
          <a:blip r:embed="rId2">
            <a:alphaModFix/>
          </a:blip>
          <a:srcRect l="6519" t="44010" r="70571" b="11868"/>
          <a:stretch/>
        </p:blipFill>
        <p:spPr>
          <a:xfrm>
            <a:off x="595950" y="2263425"/>
            <a:ext cx="2094874" cy="2269450"/>
          </a:xfrm>
          <a:prstGeom prst="rect">
            <a:avLst/>
          </a:prstGeom>
          <a:noFill/>
          <a:ln>
            <a:noFill/>
          </a:ln>
        </p:spPr>
      </p:pic>
      <p:sp>
        <p:nvSpPr>
          <p:cNvPr id="414" name="Google Shape;414;p57"/>
          <p:cNvSpPr txBox="1"/>
          <p:nvPr/>
        </p:nvSpPr>
        <p:spPr>
          <a:xfrm>
            <a:off x="981200" y="409350"/>
            <a:ext cx="7049700" cy="267300"/>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None/>
            </a:pPr>
            <a:r>
              <a:rPr lang="en" sz="1500">
                <a:latin typeface="Darker Grotesque Medium"/>
                <a:ea typeface="Darker Grotesque Medium"/>
                <a:cs typeface="Darker Grotesque Medium"/>
                <a:sym typeface="Darker Grotesque Medium"/>
              </a:rPr>
              <a:t>Today’s Presenter</a:t>
            </a:r>
            <a:endParaRPr sz="1500">
              <a:latin typeface="Darker Grotesque Medium"/>
              <a:ea typeface="Darker Grotesque Medium"/>
              <a:cs typeface="Darker Grotesque Medium"/>
              <a:sym typeface="Darker Grotesque Medium"/>
            </a:endParaRPr>
          </a:p>
        </p:txBody>
      </p:sp>
      <p:sp>
        <p:nvSpPr>
          <p:cNvPr id="415" name="Google Shape;415;p57"/>
          <p:cNvSpPr>
            <a:spLocks noGrp="1"/>
          </p:cNvSpPr>
          <p:nvPr>
            <p:ph type="pic" idx="2"/>
          </p:nvPr>
        </p:nvSpPr>
        <p:spPr>
          <a:xfrm>
            <a:off x="1113375" y="1447175"/>
            <a:ext cx="3391800" cy="2651400"/>
          </a:xfrm>
          <a:prstGeom prst="rect">
            <a:avLst/>
          </a:prstGeom>
          <a:noFill/>
          <a:ln>
            <a:noFill/>
          </a:ln>
        </p:spPr>
      </p:sp>
      <p:sp>
        <p:nvSpPr>
          <p:cNvPr id="416" name="Google Shape;416;p57"/>
          <p:cNvSpPr txBox="1">
            <a:spLocks noGrp="1"/>
          </p:cNvSpPr>
          <p:nvPr>
            <p:ph type="body" idx="1"/>
          </p:nvPr>
        </p:nvSpPr>
        <p:spPr>
          <a:xfrm>
            <a:off x="5344550" y="1447050"/>
            <a:ext cx="2686200" cy="2651400"/>
          </a:xfrm>
          <a:prstGeom prst="rect">
            <a:avLst/>
          </a:prstGeom>
        </p:spPr>
        <p:txBody>
          <a:bodyPr spcFirstLastPara="1" wrap="square" lIns="0" tIns="0" rIns="0" bIns="0" anchor="ctr" anchorCtr="0">
            <a:noAutofit/>
          </a:bodyPr>
          <a:lstStyle>
            <a:lvl1pPr marL="457200" lvl="0" indent="-323850">
              <a:spcBef>
                <a:spcPts val="0"/>
              </a:spcBef>
              <a:spcAft>
                <a:spcPts val="0"/>
              </a:spcAft>
              <a:buClr>
                <a:srgbClr val="343A45"/>
              </a:buClr>
              <a:buSzPts val="1500"/>
              <a:buChar char="·"/>
              <a:defRPr sz="1500">
                <a:solidFill>
                  <a:srgbClr val="343A45"/>
                </a:solidFill>
              </a:defRPr>
            </a:lvl1pPr>
            <a:lvl2pPr marL="914400" lvl="1" indent="-323850">
              <a:spcBef>
                <a:spcPts val="1000"/>
              </a:spcBef>
              <a:spcAft>
                <a:spcPts val="0"/>
              </a:spcAft>
              <a:buClr>
                <a:srgbClr val="343A45"/>
              </a:buClr>
              <a:buSzPts val="1500"/>
              <a:buChar char="·"/>
              <a:defRPr sz="1500">
                <a:solidFill>
                  <a:srgbClr val="343A45"/>
                </a:solidFill>
              </a:defRPr>
            </a:lvl2pPr>
            <a:lvl3pPr marL="1371600" lvl="2" indent="-323850">
              <a:spcBef>
                <a:spcPts val="1000"/>
              </a:spcBef>
              <a:spcAft>
                <a:spcPts val="0"/>
              </a:spcAft>
              <a:buClr>
                <a:srgbClr val="343A45"/>
              </a:buClr>
              <a:buSzPts val="1500"/>
              <a:buChar char="·"/>
              <a:defRPr sz="1500">
                <a:solidFill>
                  <a:srgbClr val="343A45"/>
                </a:solidFill>
              </a:defRPr>
            </a:lvl3pPr>
            <a:lvl4pPr marL="1828800" lvl="3" indent="-323850">
              <a:spcBef>
                <a:spcPts val="1000"/>
              </a:spcBef>
              <a:spcAft>
                <a:spcPts val="0"/>
              </a:spcAft>
              <a:buClr>
                <a:srgbClr val="343A45"/>
              </a:buClr>
              <a:buSzPts val="1500"/>
              <a:buChar char="·"/>
              <a:defRPr sz="1500">
                <a:solidFill>
                  <a:srgbClr val="343A45"/>
                </a:solidFill>
              </a:defRPr>
            </a:lvl4pPr>
            <a:lvl5pPr marL="2286000" lvl="4" indent="-323850">
              <a:spcBef>
                <a:spcPts val="1000"/>
              </a:spcBef>
              <a:spcAft>
                <a:spcPts val="0"/>
              </a:spcAft>
              <a:buClr>
                <a:srgbClr val="343A45"/>
              </a:buClr>
              <a:buSzPts val="1500"/>
              <a:buChar char="·"/>
              <a:defRPr sz="1500">
                <a:solidFill>
                  <a:srgbClr val="343A45"/>
                </a:solidFill>
              </a:defRPr>
            </a:lvl5pPr>
            <a:lvl6pPr marL="2743200" lvl="5" indent="-323850">
              <a:spcBef>
                <a:spcPts val="1000"/>
              </a:spcBef>
              <a:spcAft>
                <a:spcPts val="0"/>
              </a:spcAft>
              <a:buClr>
                <a:srgbClr val="343A45"/>
              </a:buClr>
              <a:buSzPts val="1500"/>
              <a:buChar char="·"/>
              <a:defRPr sz="1500">
                <a:solidFill>
                  <a:srgbClr val="343A45"/>
                </a:solidFill>
              </a:defRPr>
            </a:lvl6pPr>
            <a:lvl7pPr marL="3200400" lvl="6" indent="-323850">
              <a:spcBef>
                <a:spcPts val="1000"/>
              </a:spcBef>
              <a:spcAft>
                <a:spcPts val="0"/>
              </a:spcAft>
              <a:buClr>
                <a:srgbClr val="343A45"/>
              </a:buClr>
              <a:buSzPts val="1500"/>
              <a:buChar char="·"/>
              <a:defRPr sz="1500">
                <a:solidFill>
                  <a:srgbClr val="343A45"/>
                </a:solidFill>
              </a:defRPr>
            </a:lvl7pPr>
            <a:lvl8pPr marL="3657600" lvl="7" indent="-323850">
              <a:spcBef>
                <a:spcPts val="1000"/>
              </a:spcBef>
              <a:spcAft>
                <a:spcPts val="0"/>
              </a:spcAft>
              <a:buClr>
                <a:srgbClr val="343A45"/>
              </a:buClr>
              <a:buSzPts val="1500"/>
              <a:buChar char="·"/>
              <a:defRPr sz="1500">
                <a:solidFill>
                  <a:srgbClr val="343A45"/>
                </a:solidFill>
              </a:defRPr>
            </a:lvl8pPr>
            <a:lvl9pPr marL="4114800" lvl="8" indent="-323850">
              <a:spcBef>
                <a:spcPts val="1000"/>
              </a:spcBef>
              <a:spcAft>
                <a:spcPts val="1000"/>
              </a:spcAft>
              <a:buClr>
                <a:srgbClr val="343A45"/>
              </a:buClr>
              <a:buSzPts val="1500"/>
              <a:buChar char="·"/>
              <a:defRPr sz="1500">
                <a:solidFill>
                  <a:srgbClr val="343A45"/>
                </a:solidFill>
              </a:defRPr>
            </a:lvl9pPr>
          </a:lstStyle>
          <a:p>
            <a:endParaRPr/>
          </a:p>
        </p:txBody>
      </p:sp>
      <p:pic>
        <p:nvPicPr>
          <p:cNvPr id="417" name="Google Shape;417;p57"/>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418" name="Google Shape;418;p57"/>
          <p:cNvSpPr txBox="1">
            <a:spLocks noGrp="1"/>
          </p:cNvSpPr>
          <p:nvPr>
            <p:ph type="body" idx="3"/>
          </p:nvPr>
        </p:nvSpPr>
        <p:spPr>
          <a:xfrm>
            <a:off x="1113375" y="4184700"/>
            <a:ext cx="26862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419" name="Google Shape;419;p57"/>
          <p:cNvSpPr txBox="1">
            <a:spLocks noGrp="1"/>
          </p:cNvSpPr>
          <p:nvPr>
            <p:ph type="body" idx="4"/>
          </p:nvPr>
        </p:nvSpPr>
        <p:spPr>
          <a:xfrm>
            <a:off x="1113375" y="4381725"/>
            <a:ext cx="26862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2 Presenters">
  <p:cSld name="CUSTOM_3_1">
    <p:spTree>
      <p:nvGrpSpPr>
        <p:cNvPr id="1" name="Shape 420"/>
        <p:cNvGrpSpPr/>
        <p:nvPr/>
      </p:nvGrpSpPr>
      <p:grpSpPr>
        <a:xfrm>
          <a:off x="0" y="0"/>
          <a:ext cx="0" cy="0"/>
          <a:chOff x="0" y="0"/>
          <a:chExt cx="0" cy="0"/>
        </a:xfrm>
      </p:grpSpPr>
      <p:pic>
        <p:nvPicPr>
          <p:cNvPr id="421" name="Google Shape;421;p58"/>
          <p:cNvPicPr preferRelativeResize="0"/>
          <p:nvPr/>
        </p:nvPicPr>
        <p:blipFill rotWithShape="1">
          <a:blip r:embed="rId2">
            <a:alphaModFix/>
          </a:blip>
          <a:srcRect l="13167" t="20253" r="61817" b="39957"/>
          <a:stretch/>
        </p:blipFill>
        <p:spPr>
          <a:xfrm>
            <a:off x="1203950" y="1041425"/>
            <a:ext cx="2287498" cy="2046700"/>
          </a:xfrm>
          <a:prstGeom prst="rect">
            <a:avLst/>
          </a:prstGeom>
          <a:noFill/>
          <a:ln>
            <a:noFill/>
          </a:ln>
        </p:spPr>
      </p:pic>
      <p:sp>
        <p:nvSpPr>
          <p:cNvPr id="422" name="Google Shape;422;p58"/>
          <p:cNvSpPr>
            <a:spLocks noGrp="1"/>
          </p:cNvSpPr>
          <p:nvPr>
            <p:ph type="pic" idx="2"/>
          </p:nvPr>
        </p:nvSpPr>
        <p:spPr>
          <a:xfrm>
            <a:off x="1811400" y="1447175"/>
            <a:ext cx="2686200" cy="2253600"/>
          </a:xfrm>
          <a:prstGeom prst="rect">
            <a:avLst/>
          </a:prstGeom>
          <a:noFill/>
          <a:ln>
            <a:noFill/>
          </a:ln>
        </p:spPr>
      </p:sp>
      <p:sp>
        <p:nvSpPr>
          <p:cNvPr id="423" name="Google Shape;423;p58"/>
          <p:cNvSpPr>
            <a:spLocks noGrp="1"/>
          </p:cNvSpPr>
          <p:nvPr>
            <p:ph type="pic" idx="3"/>
          </p:nvPr>
        </p:nvSpPr>
        <p:spPr>
          <a:xfrm>
            <a:off x="4638950" y="1847050"/>
            <a:ext cx="1980900" cy="2655600"/>
          </a:xfrm>
          <a:prstGeom prst="rect">
            <a:avLst/>
          </a:prstGeom>
          <a:noFill/>
          <a:ln>
            <a:noFill/>
          </a:ln>
        </p:spPr>
      </p:sp>
      <p:pic>
        <p:nvPicPr>
          <p:cNvPr id="424" name="Google Shape;424;p58"/>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425" name="Google Shape;425;p58"/>
          <p:cNvSpPr txBox="1"/>
          <p:nvPr/>
        </p:nvSpPr>
        <p:spPr>
          <a:xfrm>
            <a:off x="981200" y="409350"/>
            <a:ext cx="7049700" cy="267300"/>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None/>
            </a:pPr>
            <a:r>
              <a:rPr lang="en" sz="1500">
                <a:latin typeface="Darker Grotesque Medium"/>
                <a:ea typeface="Darker Grotesque Medium"/>
                <a:cs typeface="Darker Grotesque Medium"/>
                <a:sym typeface="Darker Grotesque Medium"/>
              </a:rPr>
              <a:t>Today’s Presenters</a:t>
            </a:r>
            <a:endParaRPr sz="1500">
              <a:latin typeface="Darker Grotesque Medium"/>
              <a:ea typeface="Darker Grotesque Medium"/>
              <a:cs typeface="Darker Grotesque Medium"/>
              <a:sym typeface="Darker Grotesque Medium"/>
            </a:endParaRPr>
          </a:p>
        </p:txBody>
      </p:sp>
      <p:sp>
        <p:nvSpPr>
          <p:cNvPr id="426" name="Google Shape;426;p58"/>
          <p:cNvSpPr txBox="1">
            <a:spLocks noGrp="1"/>
          </p:cNvSpPr>
          <p:nvPr>
            <p:ph type="body" idx="1"/>
          </p:nvPr>
        </p:nvSpPr>
        <p:spPr>
          <a:xfrm>
            <a:off x="1818725" y="3790425"/>
            <a:ext cx="26862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427" name="Google Shape;427;p58"/>
          <p:cNvSpPr txBox="1">
            <a:spLocks noGrp="1"/>
          </p:cNvSpPr>
          <p:nvPr>
            <p:ph type="body" idx="4"/>
          </p:nvPr>
        </p:nvSpPr>
        <p:spPr>
          <a:xfrm>
            <a:off x="1818725" y="3987450"/>
            <a:ext cx="2686200" cy="2313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
        <p:nvSpPr>
          <p:cNvPr id="428" name="Google Shape;428;p58"/>
          <p:cNvSpPr txBox="1">
            <a:spLocks noGrp="1"/>
          </p:cNvSpPr>
          <p:nvPr>
            <p:ph type="body" idx="5"/>
          </p:nvPr>
        </p:nvSpPr>
        <p:spPr>
          <a:xfrm>
            <a:off x="4638950" y="1447175"/>
            <a:ext cx="26862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429" name="Google Shape;429;p58"/>
          <p:cNvSpPr txBox="1">
            <a:spLocks noGrp="1"/>
          </p:cNvSpPr>
          <p:nvPr>
            <p:ph type="body" idx="6"/>
          </p:nvPr>
        </p:nvSpPr>
        <p:spPr>
          <a:xfrm>
            <a:off x="4638950" y="1644200"/>
            <a:ext cx="26862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4.3 Presenters">
  <p:cSld name="CUSTOM_3_1_1">
    <p:spTree>
      <p:nvGrpSpPr>
        <p:cNvPr id="1" name="Shape 430"/>
        <p:cNvGrpSpPr/>
        <p:nvPr/>
      </p:nvGrpSpPr>
      <p:grpSpPr>
        <a:xfrm>
          <a:off x="0" y="0"/>
          <a:ext cx="0" cy="0"/>
          <a:chOff x="0" y="0"/>
          <a:chExt cx="0" cy="0"/>
        </a:xfrm>
      </p:grpSpPr>
      <p:pic>
        <p:nvPicPr>
          <p:cNvPr id="431" name="Google Shape;431;p59"/>
          <p:cNvPicPr preferRelativeResize="0"/>
          <p:nvPr/>
        </p:nvPicPr>
        <p:blipFill rotWithShape="1">
          <a:blip r:embed="rId2">
            <a:alphaModFix/>
          </a:blip>
          <a:srcRect l="13170" t="20253" r="54902" b="42881"/>
          <a:stretch/>
        </p:blipFill>
        <p:spPr>
          <a:xfrm>
            <a:off x="1203950" y="1041425"/>
            <a:ext cx="2919576" cy="1896226"/>
          </a:xfrm>
          <a:prstGeom prst="rect">
            <a:avLst/>
          </a:prstGeom>
          <a:noFill/>
          <a:ln>
            <a:noFill/>
          </a:ln>
        </p:spPr>
      </p:pic>
      <p:sp>
        <p:nvSpPr>
          <p:cNvPr id="432" name="Google Shape;432;p59"/>
          <p:cNvSpPr>
            <a:spLocks noGrp="1"/>
          </p:cNvSpPr>
          <p:nvPr>
            <p:ph type="pic" idx="2"/>
          </p:nvPr>
        </p:nvSpPr>
        <p:spPr>
          <a:xfrm>
            <a:off x="1114725" y="1447175"/>
            <a:ext cx="2686200" cy="2253600"/>
          </a:xfrm>
          <a:prstGeom prst="rect">
            <a:avLst/>
          </a:prstGeom>
          <a:noFill/>
          <a:ln>
            <a:noFill/>
          </a:ln>
        </p:spPr>
      </p:sp>
      <p:sp>
        <p:nvSpPr>
          <p:cNvPr id="433" name="Google Shape;433;p59"/>
          <p:cNvSpPr>
            <a:spLocks noGrp="1"/>
          </p:cNvSpPr>
          <p:nvPr>
            <p:ph type="pic" idx="3"/>
          </p:nvPr>
        </p:nvSpPr>
        <p:spPr>
          <a:xfrm>
            <a:off x="3929475" y="2251400"/>
            <a:ext cx="1986600" cy="2892000"/>
          </a:xfrm>
          <a:prstGeom prst="rect">
            <a:avLst/>
          </a:prstGeom>
          <a:noFill/>
          <a:ln>
            <a:noFill/>
          </a:ln>
        </p:spPr>
      </p:sp>
      <p:sp>
        <p:nvSpPr>
          <p:cNvPr id="434" name="Google Shape;434;p59"/>
          <p:cNvSpPr>
            <a:spLocks noGrp="1"/>
          </p:cNvSpPr>
          <p:nvPr>
            <p:ph type="pic" idx="4"/>
          </p:nvPr>
        </p:nvSpPr>
        <p:spPr>
          <a:xfrm>
            <a:off x="6046925" y="1292600"/>
            <a:ext cx="1986600" cy="2805900"/>
          </a:xfrm>
          <a:prstGeom prst="rect">
            <a:avLst/>
          </a:prstGeom>
          <a:noFill/>
          <a:ln>
            <a:noFill/>
          </a:ln>
        </p:spPr>
      </p:sp>
      <p:pic>
        <p:nvPicPr>
          <p:cNvPr id="435" name="Google Shape;435;p59"/>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436" name="Google Shape;436;p59"/>
          <p:cNvSpPr txBox="1"/>
          <p:nvPr/>
        </p:nvSpPr>
        <p:spPr>
          <a:xfrm>
            <a:off x="981200" y="409350"/>
            <a:ext cx="7049700" cy="267300"/>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None/>
            </a:pPr>
            <a:r>
              <a:rPr lang="en" sz="1500">
                <a:latin typeface="Darker Grotesque Medium"/>
                <a:ea typeface="Darker Grotesque Medium"/>
                <a:cs typeface="Darker Grotesque Medium"/>
                <a:sym typeface="Darker Grotesque Medium"/>
              </a:rPr>
              <a:t>Today’s Presenters</a:t>
            </a:r>
            <a:endParaRPr sz="1500">
              <a:latin typeface="Darker Grotesque Medium"/>
              <a:ea typeface="Darker Grotesque Medium"/>
              <a:cs typeface="Darker Grotesque Medium"/>
              <a:sym typeface="Darker Grotesque Medium"/>
            </a:endParaRPr>
          </a:p>
        </p:txBody>
      </p:sp>
      <p:sp>
        <p:nvSpPr>
          <p:cNvPr id="437" name="Google Shape;437;p59"/>
          <p:cNvSpPr txBox="1">
            <a:spLocks noGrp="1"/>
          </p:cNvSpPr>
          <p:nvPr>
            <p:ph type="body" idx="1"/>
          </p:nvPr>
        </p:nvSpPr>
        <p:spPr>
          <a:xfrm>
            <a:off x="1113375" y="3807100"/>
            <a:ext cx="26862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438" name="Google Shape;438;p59"/>
          <p:cNvSpPr txBox="1">
            <a:spLocks noGrp="1"/>
          </p:cNvSpPr>
          <p:nvPr>
            <p:ph type="body" idx="5"/>
          </p:nvPr>
        </p:nvSpPr>
        <p:spPr>
          <a:xfrm>
            <a:off x="1113375" y="4004125"/>
            <a:ext cx="26862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
        <p:nvSpPr>
          <p:cNvPr id="439" name="Google Shape;439;p59"/>
          <p:cNvSpPr txBox="1">
            <a:spLocks noGrp="1"/>
          </p:cNvSpPr>
          <p:nvPr>
            <p:ph type="body" idx="6"/>
          </p:nvPr>
        </p:nvSpPr>
        <p:spPr>
          <a:xfrm>
            <a:off x="3929475" y="1859425"/>
            <a:ext cx="26862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440" name="Google Shape;440;p59"/>
          <p:cNvSpPr txBox="1">
            <a:spLocks noGrp="1"/>
          </p:cNvSpPr>
          <p:nvPr>
            <p:ph type="body" idx="7"/>
          </p:nvPr>
        </p:nvSpPr>
        <p:spPr>
          <a:xfrm>
            <a:off x="3929475" y="2056450"/>
            <a:ext cx="26862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
        <p:nvSpPr>
          <p:cNvPr id="441" name="Google Shape;441;p59"/>
          <p:cNvSpPr txBox="1">
            <a:spLocks noGrp="1"/>
          </p:cNvSpPr>
          <p:nvPr>
            <p:ph type="body" idx="8"/>
          </p:nvPr>
        </p:nvSpPr>
        <p:spPr>
          <a:xfrm>
            <a:off x="6046925" y="4166900"/>
            <a:ext cx="26862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442" name="Google Shape;442;p59"/>
          <p:cNvSpPr txBox="1">
            <a:spLocks noGrp="1"/>
          </p:cNvSpPr>
          <p:nvPr>
            <p:ph type="body" idx="9"/>
          </p:nvPr>
        </p:nvSpPr>
        <p:spPr>
          <a:xfrm>
            <a:off x="6046925" y="4363925"/>
            <a:ext cx="26862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4.4 Presenters">
  <p:cSld name="CUSTOM_3_1_1_1">
    <p:spTree>
      <p:nvGrpSpPr>
        <p:cNvPr id="1" name="Shape 443"/>
        <p:cNvGrpSpPr/>
        <p:nvPr/>
      </p:nvGrpSpPr>
      <p:grpSpPr>
        <a:xfrm>
          <a:off x="0" y="0"/>
          <a:ext cx="0" cy="0"/>
          <a:chOff x="0" y="0"/>
          <a:chExt cx="0" cy="0"/>
        </a:xfrm>
      </p:grpSpPr>
      <p:pic>
        <p:nvPicPr>
          <p:cNvPr id="444" name="Google Shape;444;p60"/>
          <p:cNvPicPr preferRelativeResize="0"/>
          <p:nvPr/>
        </p:nvPicPr>
        <p:blipFill rotWithShape="1">
          <a:blip r:embed="rId2">
            <a:alphaModFix/>
          </a:blip>
          <a:srcRect l="13168" t="20253" r="70571" b="42881"/>
          <a:stretch/>
        </p:blipFill>
        <p:spPr>
          <a:xfrm>
            <a:off x="1203950" y="1041425"/>
            <a:ext cx="1486877" cy="1896226"/>
          </a:xfrm>
          <a:prstGeom prst="rect">
            <a:avLst/>
          </a:prstGeom>
          <a:noFill/>
          <a:ln>
            <a:noFill/>
          </a:ln>
        </p:spPr>
      </p:pic>
      <p:sp>
        <p:nvSpPr>
          <p:cNvPr id="445" name="Google Shape;445;p60"/>
          <p:cNvSpPr>
            <a:spLocks noGrp="1"/>
          </p:cNvSpPr>
          <p:nvPr>
            <p:ph type="pic" idx="2"/>
          </p:nvPr>
        </p:nvSpPr>
        <p:spPr>
          <a:xfrm>
            <a:off x="409350" y="1447175"/>
            <a:ext cx="1980900" cy="2253600"/>
          </a:xfrm>
          <a:prstGeom prst="rect">
            <a:avLst/>
          </a:prstGeom>
          <a:noFill/>
          <a:ln>
            <a:noFill/>
          </a:ln>
        </p:spPr>
      </p:sp>
      <p:sp>
        <p:nvSpPr>
          <p:cNvPr id="446" name="Google Shape;446;p60"/>
          <p:cNvSpPr>
            <a:spLocks noGrp="1"/>
          </p:cNvSpPr>
          <p:nvPr>
            <p:ph type="pic" idx="3"/>
          </p:nvPr>
        </p:nvSpPr>
        <p:spPr>
          <a:xfrm>
            <a:off x="2521425" y="2251400"/>
            <a:ext cx="1980900" cy="2892000"/>
          </a:xfrm>
          <a:prstGeom prst="rect">
            <a:avLst/>
          </a:prstGeom>
          <a:noFill/>
          <a:ln>
            <a:noFill/>
          </a:ln>
        </p:spPr>
      </p:sp>
      <p:sp>
        <p:nvSpPr>
          <p:cNvPr id="447" name="Google Shape;447;p60"/>
          <p:cNvSpPr>
            <a:spLocks noGrp="1"/>
          </p:cNvSpPr>
          <p:nvPr>
            <p:ph type="pic" idx="4"/>
          </p:nvPr>
        </p:nvSpPr>
        <p:spPr>
          <a:xfrm>
            <a:off x="4638950" y="1292600"/>
            <a:ext cx="1980900" cy="2805900"/>
          </a:xfrm>
          <a:prstGeom prst="rect">
            <a:avLst/>
          </a:prstGeom>
          <a:noFill/>
          <a:ln>
            <a:noFill/>
          </a:ln>
        </p:spPr>
      </p:sp>
      <p:sp>
        <p:nvSpPr>
          <p:cNvPr id="448" name="Google Shape;448;p60"/>
          <p:cNvSpPr>
            <a:spLocks noGrp="1"/>
          </p:cNvSpPr>
          <p:nvPr>
            <p:ph type="pic" idx="5"/>
          </p:nvPr>
        </p:nvSpPr>
        <p:spPr>
          <a:xfrm>
            <a:off x="6750925" y="2251400"/>
            <a:ext cx="1980900" cy="2253600"/>
          </a:xfrm>
          <a:prstGeom prst="rect">
            <a:avLst/>
          </a:prstGeom>
          <a:noFill/>
          <a:ln>
            <a:noFill/>
          </a:ln>
        </p:spPr>
      </p:sp>
      <p:pic>
        <p:nvPicPr>
          <p:cNvPr id="449" name="Google Shape;449;p60"/>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450" name="Google Shape;450;p60"/>
          <p:cNvSpPr txBox="1"/>
          <p:nvPr/>
        </p:nvSpPr>
        <p:spPr>
          <a:xfrm>
            <a:off x="981200" y="409350"/>
            <a:ext cx="7049700" cy="267300"/>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None/>
            </a:pPr>
            <a:r>
              <a:rPr lang="en" sz="1500">
                <a:latin typeface="Darker Grotesque Medium"/>
                <a:ea typeface="Darker Grotesque Medium"/>
                <a:cs typeface="Darker Grotesque Medium"/>
                <a:sym typeface="Darker Grotesque Medium"/>
              </a:rPr>
              <a:t>Today’s Presenters</a:t>
            </a:r>
            <a:endParaRPr sz="1500">
              <a:latin typeface="Darker Grotesque Medium"/>
              <a:ea typeface="Darker Grotesque Medium"/>
              <a:cs typeface="Darker Grotesque Medium"/>
              <a:sym typeface="Darker Grotesque Medium"/>
            </a:endParaRPr>
          </a:p>
        </p:txBody>
      </p:sp>
      <p:sp>
        <p:nvSpPr>
          <p:cNvPr id="451" name="Google Shape;451;p60"/>
          <p:cNvSpPr txBox="1">
            <a:spLocks noGrp="1"/>
          </p:cNvSpPr>
          <p:nvPr>
            <p:ph type="body" idx="1"/>
          </p:nvPr>
        </p:nvSpPr>
        <p:spPr>
          <a:xfrm>
            <a:off x="409350" y="3794900"/>
            <a:ext cx="19809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452" name="Google Shape;452;p60"/>
          <p:cNvSpPr txBox="1">
            <a:spLocks noGrp="1"/>
          </p:cNvSpPr>
          <p:nvPr>
            <p:ph type="body" idx="6"/>
          </p:nvPr>
        </p:nvSpPr>
        <p:spPr>
          <a:xfrm>
            <a:off x="409350" y="3991925"/>
            <a:ext cx="19809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
        <p:nvSpPr>
          <p:cNvPr id="453" name="Google Shape;453;p60"/>
          <p:cNvSpPr txBox="1">
            <a:spLocks noGrp="1"/>
          </p:cNvSpPr>
          <p:nvPr>
            <p:ph type="body" idx="7"/>
          </p:nvPr>
        </p:nvSpPr>
        <p:spPr>
          <a:xfrm>
            <a:off x="2524150" y="1825925"/>
            <a:ext cx="19809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454" name="Google Shape;454;p60"/>
          <p:cNvSpPr txBox="1">
            <a:spLocks noGrp="1"/>
          </p:cNvSpPr>
          <p:nvPr>
            <p:ph type="body" idx="8"/>
          </p:nvPr>
        </p:nvSpPr>
        <p:spPr>
          <a:xfrm>
            <a:off x="2524150" y="2022950"/>
            <a:ext cx="19809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
        <p:nvSpPr>
          <p:cNvPr id="455" name="Google Shape;455;p60"/>
          <p:cNvSpPr txBox="1">
            <a:spLocks noGrp="1"/>
          </p:cNvSpPr>
          <p:nvPr>
            <p:ph type="body" idx="9"/>
          </p:nvPr>
        </p:nvSpPr>
        <p:spPr>
          <a:xfrm>
            <a:off x="4636175" y="4198275"/>
            <a:ext cx="19809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456" name="Google Shape;456;p60"/>
          <p:cNvSpPr txBox="1">
            <a:spLocks noGrp="1"/>
          </p:cNvSpPr>
          <p:nvPr>
            <p:ph type="body" idx="13"/>
          </p:nvPr>
        </p:nvSpPr>
        <p:spPr>
          <a:xfrm>
            <a:off x="4636175" y="4395300"/>
            <a:ext cx="19809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
        <p:nvSpPr>
          <p:cNvPr id="457" name="Google Shape;457;p60"/>
          <p:cNvSpPr txBox="1">
            <a:spLocks noGrp="1"/>
          </p:cNvSpPr>
          <p:nvPr>
            <p:ph type="body" idx="14"/>
          </p:nvPr>
        </p:nvSpPr>
        <p:spPr>
          <a:xfrm>
            <a:off x="6753750" y="1825925"/>
            <a:ext cx="19809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458" name="Google Shape;458;p60"/>
          <p:cNvSpPr txBox="1">
            <a:spLocks noGrp="1"/>
          </p:cNvSpPr>
          <p:nvPr>
            <p:ph type="body" idx="15"/>
          </p:nvPr>
        </p:nvSpPr>
        <p:spPr>
          <a:xfrm>
            <a:off x="6753750" y="2022950"/>
            <a:ext cx="19809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0.1 Blank w/ title">
  <p:cSld name="CUSTOM_3_1_1_1_1">
    <p:spTree>
      <p:nvGrpSpPr>
        <p:cNvPr id="1" name="Shape 459"/>
        <p:cNvGrpSpPr/>
        <p:nvPr/>
      </p:nvGrpSpPr>
      <p:grpSpPr>
        <a:xfrm>
          <a:off x="0" y="0"/>
          <a:ext cx="0" cy="0"/>
          <a:chOff x="0" y="0"/>
          <a:chExt cx="0" cy="0"/>
        </a:xfrm>
      </p:grpSpPr>
      <p:sp>
        <p:nvSpPr>
          <p:cNvPr id="460" name="Google Shape;460;p61"/>
          <p:cNvSpPr txBox="1">
            <a:spLocks noGrp="1"/>
          </p:cNvSpPr>
          <p:nvPr>
            <p:ph type="subTitle" idx="1"/>
          </p:nvPr>
        </p:nvSpPr>
        <p:spPr>
          <a:xfrm>
            <a:off x="976725" y="417550"/>
            <a:ext cx="57210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pic>
        <p:nvPicPr>
          <p:cNvPr id="461" name="Google Shape;461;p61"/>
          <p:cNvPicPr preferRelativeResize="0"/>
          <p:nvPr/>
        </p:nvPicPr>
        <p:blipFill rotWithShape="1">
          <a:blip r:embed="rId2">
            <a:alphaModFix/>
          </a:blip>
          <a:srcRect/>
          <a:stretch/>
        </p:blipFill>
        <p:spPr>
          <a:xfrm>
            <a:off x="409350" y="409350"/>
            <a:ext cx="267200" cy="267200"/>
          </a:xfrm>
          <a:prstGeom prst="rect">
            <a:avLst/>
          </a:prstGeom>
          <a:noFill/>
          <a:ln>
            <a:noFill/>
          </a:ln>
        </p:spPr>
      </p:pic>
      <p:pic>
        <p:nvPicPr>
          <p:cNvPr id="462" name="Google Shape;462;p61"/>
          <p:cNvPicPr preferRelativeResize="0"/>
          <p:nvPr/>
        </p:nvPicPr>
        <p:blipFill rotWithShape="1">
          <a:blip r:embed="rId3">
            <a:alphaModFix/>
          </a:blip>
          <a:srcRect l="66140" t="28093" r="-10"/>
          <a:stretch/>
        </p:blipFill>
        <p:spPr>
          <a:xfrm>
            <a:off x="6046925" y="1444752"/>
            <a:ext cx="3097075" cy="3698749"/>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2 Four step column">
  <p:cSld name="CUSTOM_3_1_1_1_1_2">
    <p:spTree>
      <p:nvGrpSpPr>
        <p:cNvPr id="1" name="Shape 463"/>
        <p:cNvGrpSpPr/>
        <p:nvPr/>
      </p:nvGrpSpPr>
      <p:grpSpPr>
        <a:xfrm>
          <a:off x="0" y="0"/>
          <a:ext cx="0" cy="0"/>
          <a:chOff x="0" y="0"/>
          <a:chExt cx="0" cy="0"/>
        </a:xfrm>
      </p:grpSpPr>
      <p:sp>
        <p:nvSpPr>
          <p:cNvPr id="464" name="Google Shape;464;p62"/>
          <p:cNvSpPr txBox="1">
            <a:spLocks noGrp="1"/>
          </p:cNvSpPr>
          <p:nvPr>
            <p:ph type="subTitle" idx="1"/>
          </p:nvPr>
        </p:nvSpPr>
        <p:spPr>
          <a:xfrm>
            <a:off x="409350" y="1830700"/>
            <a:ext cx="19812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465" name="Google Shape;465;p62"/>
          <p:cNvSpPr txBox="1">
            <a:spLocks noGrp="1"/>
          </p:cNvSpPr>
          <p:nvPr>
            <p:ph type="body" idx="2"/>
          </p:nvPr>
        </p:nvSpPr>
        <p:spPr>
          <a:xfrm>
            <a:off x="409350" y="2073775"/>
            <a:ext cx="19812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466" name="Google Shape;466;p62"/>
          <p:cNvSpPr txBox="1">
            <a:spLocks noGrp="1"/>
          </p:cNvSpPr>
          <p:nvPr>
            <p:ph type="subTitle" idx="3"/>
          </p:nvPr>
        </p:nvSpPr>
        <p:spPr>
          <a:xfrm>
            <a:off x="2521425" y="1830700"/>
            <a:ext cx="19734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467" name="Google Shape;467;p62"/>
          <p:cNvSpPr txBox="1">
            <a:spLocks noGrp="1"/>
          </p:cNvSpPr>
          <p:nvPr>
            <p:ph type="body" idx="4"/>
          </p:nvPr>
        </p:nvSpPr>
        <p:spPr>
          <a:xfrm>
            <a:off x="2521425" y="2073775"/>
            <a:ext cx="19836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468" name="Google Shape;468;p62"/>
          <p:cNvSpPr txBox="1">
            <a:spLocks noGrp="1"/>
          </p:cNvSpPr>
          <p:nvPr>
            <p:ph type="subTitle" idx="5"/>
          </p:nvPr>
        </p:nvSpPr>
        <p:spPr>
          <a:xfrm>
            <a:off x="4636375" y="1830700"/>
            <a:ext cx="19836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469" name="Google Shape;469;p62"/>
          <p:cNvSpPr txBox="1">
            <a:spLocks noGrp="1"/>
          </p:cNvSpPr>
          <p:nvPr>
            <p:ph type="body" idx="6"/>
          </p:nvPr>
        </p:nvSpPr>
        <p:spPr>
          <a:xfrm>
            <a:off x="4638950" y="2073775"/>
            <a:ext cx="19812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470" name="Google Shape;470;p62"/>
          <p:cNvSpPr txBox="1">
            <a:spLocks noGrp="1"/>
          </p:cNvSpPr>
          <p:nvPr>
            <p:ph type="subTitle" idx="7"/>
          </p:nvPr>
        </p:nvSpPr>
        <p:spPr>
          <a:xfrm>
            <a:off x="6750925" y="1830700"/>
            <a:ext cx="19836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471" name="Google Shape;471;p62"/>
          <p:cNvSpPr txBox="1">
            <a:spLocks noGrp="1"/>
          </p:cNvSpPr>
          <p:nvPr>
            <p:ph type="body" idx="8"/>
          </p:nvPr>
        </p:nvSpPr>
        <p:spPr>
          <a:xfrm>
            <a:off x="6750925" y="2073775"/>
            <a:ext cx="19836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472" name="Google Shape;472;p62"/>
          <p:cNvSpPr txBox="1">
            <a:spLocks noGrp="1"/>
          </p:cNvSpPr>
          <p:nvPr>
            <p:ph type="subTitle" idx="9"/>
          </p:nvPr>
        </p:nvSpPr>
        <p:spPr>
          <a:xfrm>
            <a:off x="409350"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pic>
        <p:nvPicPr>
          <p:cNvPr id="473" name="Google Shape;473;p62"/>
          <p:cNvPicPr preferRelativeResize="0"/>
          <p:nvPr/>
        </p:nvPicPr>
        <p:blipFill rotWithShape="1">
          <a:blip r:embed="rId2">
            <a:alphaModFix/>
          </a:blip>
          <a:srcRect/>
          <a:stretch/>
        </p:blipFill>
        <p:spPr>
          <a:xfrm>
            <a:off x="409350" y="409350"/>
            <a:ext cx="267200" cy="267200"/>
          </a:xfrm>
          <a:prstGeom prst="rect">
            <a:avLst/>
          </a:prstGeom>
          <a:noFill/>
          <a:ln>
            <a:noFill/>
          </a:ln>
        </p:spPr>
      </p:pic>
      <p:sp>
        <p:nvSpPr>
          <p:cNvPr id="474" name="Google Shape;474;p62"/>
          <p:cNvSpPr txBox="1">
            <a:spLocks noGrp="1"/>
          </p:cNvSpPr>
          <p:nvPr>
            <p:ph type="subTitle" idx="13"/>
          </p:nvPr>
        </p:nvSpPr>
        <p:spPr>
          <a:xfrm>
            <a:off x="976725" y="417550"/>
            <a:ext cx="57210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475" name="Google Shape;475;p62"/>
          <p:cNvSpPr txBox="1">
            <a:spLocks noGrp="1"/>
          </p:cNvSpPr>
          <p:nvPr>
            <p:ph type="subTitle" idx="14"/>
          </p:nvPr>
        </p:nvSpPr>
        <p:spPr>
          <a:xfrm>
            <a:off x="2521425"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sp>
        <p:nvSpPr>
          <p:cNvPr id="476" name="Google Shape;476;p62"/>
          <p:cNvSpPr txBox="1">
            <a:spLocks noGrp="1"/>
          </p:cNvSpPr>
          <p:nvPr>
            <p:ph type="subTitle" idx="15"/>
          </p:nvPr>
        </p:nvSpPr>
        <p:spPr>
          <a:xfrm>
            <a:off x="4636175"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sp>
        <p:nvSpPr>
          <p:cNvPr id="477" name="Google Shape;477;p62"/>
          <p:cNvSpPr txBox="1">
            <a:spLocks noGrp="1"/>
          </p:cNvSpPr>
          <p:nvPr>
            <p:ph type="subTitle" idx="16"/>
          </p:nvPr>
        </p:nvSpPr>
        <p:spPr>
          <a:xfrm>
            <a:off x="6750925"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pic>
        <p:nvPicPr>
          <p:cNvPr id="478" name="Google Shape;478;p62"/>
          <p:cNvPicPr preferRelativeResize="0"/>
          <p:nvPr/>
        </p:nvPicPr>
        <p:blipFill rotWithShape="1">
          <a:blip r:embed="rId3">
            <a:alphaModFix/>
          </a:blip>
          <a:srcRect l="5" t="85436" r="48054"/>
          <a:stretch/>
        </p:blipFill>
        <p:spPr>
          <a:xfrm>
            <a:off x="3" y="4394425"/>
            <a:ext cx="4749576" cy="7490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6.1 Three step column">
  <p:cSld name="CUSTOM_3_1_1_1_1_2_1">
    <p:spTree>
      <p:nvGrpSpPr>
        <p:cNvPr id="1" name="Shape 479"/>
        <p:cNvGrpSpPr/>
        <p:nvPr/>
      </p:nvGrpSpPr>
      <p:grpSpPr>
        <a:xfrm>
          <a:off x="0" y="0"/>
          <a:ext cx="0" cy="0"/>
          <a:chOff x="0" y="0"/>
          <a:chExt cx="0" cy="0"/>
        </a:xfrm>
      </p:grpSpPr>
      <p:sp>
        <p:nvSpPr>
          <p:cNvPr id="480" name="Google Shape;480;p63"/>
          <p:cNvSpPr txBox="1">
            <a:spLocks noGrp="1"/>
          </p:cNvSpPr>
          <p:nvPr>
            <p:ph type="subTitle" idx="1"/>
          </p:nvPr>
        </p:nvSpPr>
        <p:spPr>
          <a:xfrm>
            <a:off x="409350" y="1830700"/>
            <a:ext cx="26877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481" name="Google Shape;481;p63"/>
          <p:cNvSpPr txBox="1">
            <a:spLocks noGrp="1"/>
          </p:cNvSpPr>
          <p:nvPr>
            <p:ph type="body" idx="2"/>
          </p:nvPr>
        </p:nvSpPr>
        <p:spPr>
          <a:xfrm>
            <a:off x="409350" y="2073775"/>
            <a:ext cx="26877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482" name="Google Shape;482;p63"/>
          <p:cNvSpPr txBox="1">
            <a:spLocks noGrp="1"/>
          </p:cNvSpPr>
          <p:nvPr>
            <p:ph type="subTitle" idx="3"/>
          </p:nvPr>
        </p:nvSpPr>
        <p:spPr>
          <a:xfrm>
            <a:off x="409350"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pic>
        <p:nvPicPr>
          <p:cNvPr id="483" name="Google Shape;483;p63"/>
          <p:cNvPicPr preferRelativeResize="0"/>
          <p:nvPr/>
        </p:nvPicPr>
        <p:blipFill rotWithShape="1">
          <a:blip r:embed="rId2">
            <a:alphaModFix/>
          </a:blip>
          <a:srcRect/>
          <a:stretch/>
        </p:blipFill>
        <p:spPr>
          <a:xfrm>
            <a:off x="409350" y="409350"/>
            <a:ext cx="267200" cy="267200"/>
          </a:xfrm>
          <a:prstGeom prst="rect">
            <a:avLst/>
          </a:prstGeom>
          <a:noFill/>
          <a:ln>
            <a:noFill/>
          </a:ln>
        </p:spPr>
      </p:pic>
      <p:sp>
        <p:nvSpPr>
          <p:cNvPr id="484" name="Google Shape;484;p63"/>
          <p:cNvSpPr txBox="1">
            <a:spLocks noGrp="1"/>
          </p:cNvSpPr>
          <p:nvPr>
            <p:ph type="subTitle" idx="4"/>
          </p:nvPr>
        </p:nvSpPr>
        <p:spPr>
          <a:xfrm>
            <a:off x="976725" y="417550"/>
            <a:ext cx="57210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485" name="Google Shape;485;p63"/>
          <p:cNvSpPr txBox="1">
            <a:spLocks noGrp="1"/>
          </p:cNvSpPr>
          <p:nvPr>
            <p:ph type="subTitle" idx="5"/>
          </p:nvPr>
        </p:nvSpPr>
        <p:spPr>
          <a:xfrm>
            <a:off x="3228150" y="1830700"/>
            <a:ext cx="26877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486" name="Google Shape;486;p63"/>
          <p:cNvSpPr txBox="1">
            <a:spLocks noGrp="1"/>
          </p:cNvSpPr>
          <p:nvPr>
            <p:ph type="body" idx="6"/>
          </p:nvPr>
        </p:nvSpPr>
        <p:spPr>
          <a:xfrm>
            <a:off x="3228150" y="2073775"/>
            <a:ext cx="26877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487" name="Google Shape;487;p63"/>
          <p:cNvSpPr txBox="1">
            <a:spLocks noGrp="1"/>
          </p:cNvSpPr>
          <p:nvPr>
            <p:ph type="subTitle" idx="7"/>
          </p:nvPr>
        </p:nvSpPr>
        <p:spPr>
          <a:xfrm>
            <a:off x="3228150"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sp>
        <p:nvSpPr>
          <p:cNvPr id="488" name="Google Shape;488;p63"/>
          <p:cNvSpPr txBox="1">
            <a:spLocks noGrp="1"/>
          </p:cNvSpPr>
          <p:nvPr>
            <p:ph type="subTitle" idx="8"/>
          </p:nvPr>
        </p:nvSpPr>
        <p:spPr>
          <a:xfrm>
            <a:off x="6046950" y="1830700"/>
            <a:ext cx="26877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489" name="Google Shape;489;p63"/>
          <p:cNvSpPr txBox="1">
            <a:spLocks noGrp="1"/>
          </p:cNvSpPr>
          <p:nvPr>
            <p:ph type="body" idx="9"/>
          </p:nvPr>
        </p:nvSpPr>
        <p:spPr>
          <a:xfrm>
            <a:off x="6046950" y="2073775"/>
            <a:ext cx="26877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490" name="Google Shape;490;p63"/>
          <p:cNvSpPr txBox="1">
            <a:spLocks noGrp="1"/>
          </p:cNvSpPr>
          <p:nvPr>
            <p:ph type="subTitle" idx="13"/>
          </p:nvPr>
        </p:nvSpPr>
        <p:spPr>
          <a:xfrm>
            <a:off x="6046950"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pic>
        <p:nvPicPr>
          <p:cNvPr id="491" name="Google Shape;491;p63"/>
          <p:cNvPicPr preferRelativeResize="0"/>
          <p:nvPr/>
        </p:nvPicPr>
        <p:blipFill rotWithShape="1">
          <a:blip r:embed="rId3">
            <a:alphaModFix/>
          </a:blip>
          <a:srcRect l="5" t="85436" r="48054"/>
          <a:stretch/>
        </p:blipFill>
        <p:spPr>
          <a:xfrm>
            <a:off x="3" y="4394425"/>
            <a:ext cx="4749576" cy="749075"/>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1 Content w/ image">
  <p:cSld name="CUSTOM_3_1_1_1_1_2_1_1">
    <p:spTree>
      <p:nvGrpSpPr>
        <p:cNvPr id="1" name="Shape 492"/>
        <p:cNvGrpSpPr/>
        <p:nvPr/>
      </p:nvGrpSpPr>
      <p:grpSpPr>
        <a:xfrm>
          <a:off x="0" y="0"/>
          <a:ext cx="0" cy="0"/>
          <a:chOff x="0" y="0"/>
          <a:chExt cx="0" cy="0"/>
        </a:xfrm>
      </p:grpSpPr>
      <p:pic>
        <p:nvPicPr>
          <p:cNvPr id="493" name="Google Shape;493;p64"/>
          <p:cNvPicPr preferRelativeResize="0"/>
          <p:nvPr/>
        </p:nvPicPr>
        <p:blipFill rotWithShape="1">
          <a:blip r:embed="rId2">
            <a:alphaModFix/>
          </a:blip>
          <a:srcRect l="43658" t="15075" r="41567" b="24647"/>
          <a:stretch/>
        </p:blipFill>
        <p:spPr>
          <a:xfrm>
            <a:off x="3992025" y="775100"/>
            <a:ext cx="1350898" cy="3100451"/>
          </a:xfrm>
          <a:prstGeom prst="rect">
            <a:avLst/>
          </a:prstGeom>
          <a:noFill/>
          <a:ln>
            <a:noFill/>
          </a:ln>
        </p:spPr>
      </p:pic>
      <p:sp>
        <p:nvSpPr>
          <p:cNvPr id="494" name="Google Shape;494;p64"/>
          <p:cNvSpPr txBox="1">
            <a:spLocks noGrp="1"/>
          </p:cNvSpPr>
          <p:nvPr>
            <p:ph type="subTitle" idx="1"/>
          </p:nvPr>
        </p:nvSpPr>
        <p:spPr>
          <a:xfrm>
            <a:off x="409350" y="1830700"/>
            <a:ext cx="2687700" cy="6072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495" name="Google Shape;495;p64"/>
          <p:cNvSpPr txBox="1">
            <a:spLocks noGrp="1"/>
          </p:cNvSpPr>
          <p:nvPr>
            <p:ph type="body" idx="2"/>
          </p:nvPr>
        </p:nvSpPr>
        <p:spPr>
          <a:xfrm>
            <a:off x="409350" y="2571750"/>
            <a:ext cx="33918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pic>
        <p:nvPicPr>
          <p:cNvPr id="496" name="Google Shape;496;p64"/>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497" name="Google Shape;497;p64"/>
          <p:cNvSpPr>
            <a:spLocks noGrp="1"/>
          </p:cNvSpPr>
          <p:nvPr>
            <p:ph type="pic" idx="3"/>
          </p:nvPr>
        </p:nvSpPr>
        <p:spPr>
          <a:xfrm>
            <a:off x="4569000" y="0"/>
            <a:ext cx="4575000" cy="5143500"/>
          </a:xfrm>
          <a:prstGeom prst="rect">
            <a:avLst/>
          </a:prstGeom>
          <a:noFill/>
          <a:ln>
            <a:noFill/>
          </a:ln>
        </p:spPr>
      </p:sp>
      <p:sp>
        <p:nvSpPr>
          <p:cNvPr id="498" name="Google Shape;498;p64"/>
          <p:cNvSpPr txBox="1">
            <a:spLocks noGrp="1"/>
          </p:cNvSpPr>
          <p:nvPr>
            <p:ph type="subTitle" idx="4"/>
          </p:nvPr>
        </p:nvSpPr>
        <p:spPr>
          <a:xfrm>
            <a:off x="976725" y="417550"/>
            <a:ext cx="35283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5.2 Content w/ blank space">
  <p:cSld name="CUSTOM_3_1_1_1_1_2_1_1_1">
    <p:spTree>
      <p:nvGrpSpPr>
        <p:cNvPr id="1" name="Shape 499"/>
        <p:cNvGrpSpPr/>
        <p:nvPr/>
      </p:nvGrpSpPr>
      <p:grpSpPr>
        <a:xfrm>
          <a:off x="0" y="0"/>
          <a:ext cx="0" cy="0"/>
          <a:chOff x="0" y="0"/>
          <a:chExt cx="0" cy="0"/>
        </a:xfrm>
      </p:grpSpPr>
      <p:pic>
        <p:nvPicPr>
          <p:cNvPr id="500" name="Google Shape;500;p65"/>
          <p:cNvPicPr preferRelativeResize="0"/>
          <p:nvPr/>
        </p:nvPicPr>
        <p:blipFill rotWithShape="1">
          <a:blip r:embed="rId2">
            <a:alphaModFix/>
          </a:blip>
          <a:srcRect l="43658" t="7" r="41567" b="24651"/>
          <a:stretch/>
        </p:blipFill>
        <p:spPr>
          <a:xfrm>
            <a:off x="3992024" y="200"/>
            <a:ext cx="1350898" cy="3875351"/>
          </a:xfrm>
          <a:prstGeom prst="rect">
            <a:avLst/>
          </a:prstGeom>
          <a:noFill/>
          <a:ln>
            <a:noFill/>
          </a:ln>
        </p:spPr>
      </p:pic>
      <p:sp>
        <p:nvSpPr>
          <p:cNvPr id="501" name="Google Shape;501;p65"/>
          <p:cNvSpPr txBox="1">
            <a:spLocks noGrp="1"/>
          </p:cNvSpPr>
          <p:nvPr>
            <p:ph type="subTitle" idx="1"/>
          </p:nvPr>
        </p:nvSpPr>
        <p:spPr>
          <a:xfrm>
            <a:off x="409350" y="1830700"/>
            <a:ext cx="2687700" cy="6072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502" name="Google Shape;502;p65"/>
          <p:cNvSpPr txBox="1">
            <a:spLocks noGrp="1"/>
          </p:cNvSpPr>
          <p:nvPr>
            <p:ph type="body" idx="2"/>
          </p:nvPr>
        </p:nvSpPr>
        <p:spPr>
          <a:xfrm>
            <a:off x="409350" y="2571750"/>
            <a:ext cx="26877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pic>
        <p:nvPicPr>
          <p:cNvPr id="503" name="Google Shape;503;p65"/>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504" name="Google Shape;504;p65"/>
          <p:cNvSpPr txBox="1">
            <a:spLocks noGrp="1"/>
          </p:cNvSpPr>
          <p:nvPr>
            <p:ph type="subTitle" idx="3"/>
          </p:nvPr>
        </p:nvSpPr>
        <p:spPr>
          <a:xfrm>
            <a:off x="976725" y="417550"/>
            <a:ext cx="35283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505" name="Google Shape;505;p65"/>
          <p:cNvSpPr/>
          <p:nvPr/>
        </p:nvSpPr>
        <p:spPr>
          <a:xfrm>
            <a:off x="4572000" y="20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5.3 Content two column">
  <p:cSld name="CUSTOM_3_1_1_1_1_2_1_1_1_1">
    <p:spTree>
      <p:nvGrpSpPr>
        <p:cNvPr id="1" name="Shape 506"/>
        <p:cNvGrpSpPr/>
        <p:nvPr/>
      </p:nvGrpSpPr>
      <p:grpSpPr>
        <a:xfrm>
          <a:off x="0" y="0"/>
          <a:ext cx="0" cy="0"/>
          <a:chOff x="0" y="0"/>
          <a:chExt cx="0" cy="0"/>
        </a:xfrm>
      </p:grpSpPr>
      <p:pic>
        <p:nvPicPr>
          <p:cNvPr id="507" name="Google Shape;507;p66"/>
          <p:cNvPicPr preferRelativeResize="0"/>
          <p:nvPr/>
        </p:nvPicPr>
        <p:blipFill rotWithShape="1">
          <a:blip r:embed="rId2">
            <a:alphaModFix/>
          </a:blip>
          <a:srcRect l="68842" b="72909"/>
          <a:stretch/>
        </p:blipFill>
        <p:spPr>
          <a:xfrm>
            <a:off x="6294980" y="0"/>
            <a:ext cx="2849002" cy="1393400"/>
          </a:xfrm>
          <a:prstGeom prst="rect">
            <a:avLst/>
          </a:prstGeom>
          <a:noFill/>
          <a:ln>
            <a:noFill/>
          </a:ln>
        </p:spPr>
      </p:pic>
      <p:sp>
        <p:nvSpPr>
          <p:cNvPr id="508" name="Google Shape;508;p66"/>
          <p:cNvSpPr txBox="1">
            <a:spLocks noGrp="1"/>
          </p:cNvSpPr>
          <p:nvPr>
            <p:ph type="subTitle" idx="1"/>
          </p:nvPr>
        </p:nvSpPr>
        <p:spPr>
          <a:xfrm>
            <a:off x="409350" y="1830700"/>
            <a:ext cx="2687700" cy="6072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509" name="Google Shape;509;p66"/>
          <p:cNvSpPr txBox="1">
            <a:spLocks noGrp="1"/>
          </p:cNvSpPr>
          <p:nvPr>
            <p:ph type="body" idx="2"/>
          </p:nvPr>
        </p:nvSpPr>
        <p:spPr>
          <a:xfrm>
            <a:off x="409350" y="2571750"/>
            <a:ext cx="26877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pic>
        <p:nvPicPr>
          <p:cNvPr id="510" name="Google Shape;510;p66"/>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511" name="Google Shape;511;p66"/>
          <p:cNvSpPr txBox="1">
            <a:spLocks noGrp="1"/>
          </p:cNvSpPr>
          <p:nvPr>
            <p:ph type="subTitle" idx="3"/>
          </p:nvPr>
        </p:nvSpPr>
        <p:spPr>
          <a:xfrm>
            <a:off x="976725" y="417550"/>
            <a:ext cx="35283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512" name="Google Shape;512;p66"/>
          <p:cNvSpPr txBox="1">
            <a:spLocks noGrp="1"/>
          </p:cNvSpPr>
          <p:nvPr>
            <p:ph type="body" idx="4"/>
          </p:nvPr>
        </p:nvSpPr>
        <p:spPr>
          <a:xfrm>
            <a:off x="3929475" y="2571750"/>
            <a:ext cx="26877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8.1 Product mobile">
  <p:cSld name="CUSTOM_3_1_1_1_1_2_1_1_1_1_1">
    <p:spTree>
      <p:nvGrpSpPr>
        <p:cNvPr id="1" name="Shape 513"/>
        <p:cNvGrpSpPr/>
        <p:nvPr/>
      </p:nvGrpSpPr>
      <p:grpSpPr>
        <a:xfrm>
          <a:off x="0" y="0"/>
          <a:ext cx="0" cy="0"/>
          <a:chOff x="0" y="0"/>
          <a:chExt cx="0" cy="0"/>
        </a:xfrm>
      </p:grpSpPr>
      <p:pic>
        <p:nvPicPr>
          <p:cNvPr id="514" name="Google Shape;514;p67"/>
          <p:cNvPicPr preferRelativeResize="0"/>
          <p:nvPr/>
        </p:nvPicPr>
        <p:blipFill rotWithShape="1">
          <a:blip r:embed="rId2">
            <a:alphaModFix/>
          </a:blip>
          <a:srcRect l="43658" t="7" r="41567" b="24651"/>
          <a:stretch/>
        </p:blipFill>
        <p:spPr>
          <a:xfrm>
            <a:off x="3992024" y="200"/>
            <a:ext cx="1350898" cy="3875351"/>
          </a:xfrm>
          <a:prstGeom prst="rect">
            <a:avLst/>
          </a:prstGeom>
          <a:noFill/>
          <a:ln>
            <a:noFill/>
          </a:ln>
        </p:spPr>
      </p:pic>
      <p:sp>
        <p:nvSpPr>
          <p:cNvPr id="515" name="Google Shape;515;p67"/>
          <p:cNvSpPr txBox="1">
            <a:spLocks noGrp="1"/>
          </p:cNvSpPr>
          <p:nvPr>
            <p:ph type="subTitle" idx="1"/>
          </p:nvPr>
        </p:nvSpPr>
        <p:spPr>
          <a:xfrm>
            <a:off x="409350" y="1830700"/>
            <a:ext cx="2687700" cy="6072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516" name="Google Shape;516;p67"/>
          <p:cNvSpPr txBox="1">
            <a:spLocks noGrp="1"/>
          </p:cNvSpPr>
          <p:nvPr>
            <p:ph type="body" idx="2"/>
          </p:nvPr>
        </p:nvSpPr>
        <p:spPr>
          <a:xfrm>
            <a:off x="409350" y="2571750"/>
            <a:ext cx="26877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pic>
        <p:nvPicPr>
          <p:cNvPr id="517" name="Google Shape;517;p67"/>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518" name="Google Shape;518;p67"/>
          <p:cNvSpPr txBox="1">
            <a:spLocks noGrp="1"/>
          </p:cNvSpPr>
          <p:nvPr>
            <p:ph type="subTitle" idx="3"/>
          </p:nvPr>
        </p:nvSpPr>
        <p:spPr>
          <a:xfrm>
            <a:off x="976725" y="417550"/>
            <a:ext cx="35283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519" name="Google Shape;519;p67"/>
          <p:cNvSpPr/>
          <p:nvPr/>
        </p:nvSpPr>
        <p:spPr>
          <a:xfrm>
            <a:off x="4572000" y="20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0" name="Google Shape;520;p67"/>
          <p:cNvPicPr preferRelativeResize="0"/>
          <p:nvPr/>
        </p:nvPicPr>
        <p:blipFill rotWithShape="1">
          <a:blip r:embed="rId4">
            <a:alphaModFix/>
          </a:blip>
          <a:srcRect/>
          <a:stretch/>
        </p:blipFill>
        <p:spPr>
          <a:xfrm>
            <a:off x="5755571" y="409750"/>
            <a:ext cx="2204857" cy="4324401"/>
          </a:xfrm>
          <a:prstGeom prst="rect">
            <a:avLst/>
          </a:prstGeom>
          <a:noFill/>
          <a:ln>
            <a:noFill/>
          </a:ln>
        </p:spPr>
      </p:pic>
      <p:sp>
        <p:nvSpPr>
          <p:cNvPr id="521" name="Google Shape;521;p67"/>
          <p:cNvSpPr>
            <a:spLocks noGrp="1"/>
          </p:cNvSpPr>
          <p:nvPr>
            <p:ph type="pic" idx="4"/>
          </p:nvPr>
        </p:nvSpPr>
        <p:spPr>
          <a:xfrm>
            <a:off x="5936525" y="499650"/>
            <a:ext cx="1843800" cy="4003200"/>
          </a:xfrm>
          <a:prstGeom prst="roundRect">
            <a:avLst>
              <a:gd name="adj" fmla="val 10935"/>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8.2 Product tablet">
  <p:cSld name="CUSTOM_3_1_1_1_1_2_1_1_1_1_1_1">
    <p:spTree>
      <p:nvGrpSpPr>
        <p:cNvPr id="1" name="Shape 522"/>
        <p:cNvGrpSpPr/>
        <p:nvPr/>
      </p:nvGrpSpPr>
      <p:grpSpPr>
        <a:xfrm>
          <a:off x="0" y="0"/>
          <a:ext cx="0" cy="0"/>
          <a:chOff x="0" y="0"/>
          <a:chExt cx="0" cy="0"/>
        </a:xfrm>
      </p:grpSpPr>
      <p:pic>
        <p:nvPicPr>
          <p:cNvPr id="523" name="Google Shape;523;p68"/>
          <p:cNvPicPr preferRelativeResize="0"/>
          <p:nvPr/>
        </p:nvPicPr>
        <p:blipFill rotWithShape="1">
          <a:blip r:embed="rId2">
            <a:alphaModFix/>
          </a:blip>
          <a:srcRect l="43658" t="7" r="41567" b="24651"/>
          <a:stretch/>
        </p:blipFill>
        <p:spPr>
          <a:xfrm>
            <a:off x="3992024" y="200"/>
            <a:ext cx="1350898" cy="3875351"/>
          </a:xfrm>
          <a:prstGeom prst="rect">
            <a:avLst/>
          </a:prstGeom>
          <a:noFill/>
          <a:ln>
            <a:noFill/>
          </a:ln>
        </p:spPr>
      </p:pic>
      <p:sp>
        <p:nvSpPr>
          <p:cNvPr id="524" name="Google Shape;524;p68"/>
          <p:cNvSpPr txBox="1">
            <a:spLocks noGrp="1"/>
          </p:cNvSpPr>
          <p:nvPr>
            <p:ph type="subTitle" idx="1"/>
          </p:nvPr>
        </p:nvSpPr>
        <p:spPr>
          <a:xfrm>
            <a:off x="409350" y="1830700"/>
            <a:ext cx="2687700" cy="6072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525" name="Google Shape;525;p68"/>
          <p:cNvSpPr txBox="1">
            <a:spLocks noGrp="1"/>
          </p:cNvSpPr>
          <p:nvPr>
            <p:ph type="body" idx="2"/>
          </p:nvPr>
        </p:nvSpPr>
        <p:spPr>
          <a:xfrm>
            <a:off x="409350" y="2571750"/>
            <a:ext cx="26877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pic>
        <p:nvPicPr>
          <p:cNvPr id="526" name="Google Shape;526;p68"/>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527" name="Google Shape;527;p68"/>
          <p:cNvSpPr txBox="1">
            <a:spLocks noGrp="1"/>
          </p:cNvSpPr>
          <p:nvPr>
            <p:ph type="subTitle" idx="3"/>
          </p:nvPr>
        </p:nvSpPr>
        <p:spPr>
          <a:xfrm>
            <a:off x="976725" y="417550"/>
            <a:ext cx="35283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528" name="Google Shape;528;p68"/>
          <p:cNvSpPr/>
          <p:nvPr/>
        </p:nvSpPr>
        <p:spPr>
          <a:xfrm>
            <a:off x="4572000" y="20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9" name="Google Shape;529;p68"/>
          <p:cNvPicPr preferRelativeResize="0"/>
          <p:nvPr/>
        </p:nvPicPr>
        <p:blipFill>
          <a:blip r:embed="rId4">
            <a:alphaModFix/>
          </a:blip>
          <a:stretch>
            <a:fillRect/>
          </a:stretch>
        </p:blipFill>
        <p:spPr>
          <a:xfrm>
            <a:off x="4849276" y="1354449"/>
            <a:ext cx="4017451" cy="3001150"/>
          </a:xfrm>
          <a:prstGeom prst="rect">
            <a:avLst/>
          </a:prstGeom>
          <a:noFill/>
          <a:ln>
            <a:noFill/>
          </a:ln>
        </p:spPr>
      </p:pic>
      <p:sp>
        <p:nvSpPr>
          <p:cNvPr id="530" name="Google Shape;530;p68"/>
          <p:cNvSpPr>
            <a:spLocks noGrp="1"/>
          </p:cNvSpPr>
          <p:nvPr>
            <p:ph type="pic" idx="4"/>
          </p:nvPr>
        </p:nvSpPr>
        <p:spPr>
          <a:xfrm>
            <a:off x="5163650" y="1512125"/>
            <a:ext cx="3407400" cy="2569500"/>
          </a:xfrm>
          <a:prstGeom prst="roundRect">
            <a:avLst>
              <a:gd name="adj" fmla="val 2180"/>
            </a:avLst>
          </a:prstGeom>
          <a:no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8.3 Product desktop">
  <p:cSld name="CUSTOM_3_1_1_1_1_2_1_1_1_1_1_1_1">
    <p:spTree>
      <p:nvGrpSpPr>
        <p:cNvPr id="1" name="Shape 531"/>
        <p:cNvGrpSpPr/>
        <p:nvPr/>
      </p:nvGrpSpPr>
      <p:grpSpPr>
        <a:xfrm>
          <a:off x="0" y="0"/>
          <a:ext cx="0" cy="0"/>
          <a:chOff x="0" y="0"/>
          <a:chExt cx="0" cy="0"/>
        </a:xfrm>
      </p:grpSpPr>
      <p:pic>
        <p:nvPicPr>
          <p:cNvPr id="532" name="Google Shape;532;p69"/>
          <p:cNvPicPr preferRelativeResize="0"/>
          <p:nvPr/>
        </p:nvPicPr>
        <p:blipFill rotWithShape="1">
          <a:blip r:embed="rId2">
            <a:alphaModFix/>
          </a:blip>
          <a:srcRect l="43658" t="7" r="41567" b="24651"/>
          <a:stretch/>
        </p:blipFill>
        <p:spPr>
          <a:xfrm>
            <a:off x="3992024" y="200"/>
            <a:ext cx="1350898" cy="3875351"/>
          </a:xfrm>
          <a:prstGeom prst="rect">
            <a:avLst/>
          </a:prstGeom>
          <a:noFill/>
          <a:ln>
            <a:noFill/>
          </a:ln>
        </p:spPr>
      </p:pic>
      <p:sp>
        <p:nvSpPr>
          <p:cNvPr id="533" name="Google Shape;533;p69"/>
          <p:cNvSpPr txBox="1">
            <a:spLocks noGrp="1"/>
          </p:cNvSpPr>
          <p:nvPr>
            <p:ph type="subTitle" idx="1"/>
          </p:nvPr>
        </p:nvSpPr>
        <p:spPr>
          <a:xfrm>
            <a:off x="409350" y="1830700"/>
            <a:ext cx="2687700" cy="6072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534" name="Google Shape;534;p69"/>
          <p:cNvSpPr txBox="1">
            <a:spLocks noGrp="1"/>
          </p:cNvSpPr>
          <p:nvPr>
            <p:ph type="body" idx="2"/>
          </p:nvPr>
        </p:nvSpPr>
        <p:spPr>
          <a:xfrm>
            <a:off x="409350" y="2571750"/>
            <a:ext cx="26877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pic>
        <p:nvPicPr>
          <p:cNvPr id="535" name="Google Shape;535;p69"/>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536" name="Google Shape;536;p69"/>
          <p:cNvSpPr txBox="1">
            <a:spLocks noGrp="1"/>
          </p:cNvSpPr>
          <p:nvPr>
            <p:ph type="subTitle" idx="3"/>
          </p:nvPr>
        </p:nvSpPr>
        <p:spPr>
          <a:xfrm>
            <a:off x="976725" y="417550"/>
            <a:ext cx="35283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537" name="Google Shape;537;p69"/>
          <p:cNvSpPr/>
          <p:nvPr/>
        </p:nvSpPr>
        <p:spPr>
          <a:xfrm>
            <a:off x="4572000" y="20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8" name="Google Shape;538;p69"/>
          <p:cNvPicPr preferRelativeResize="0"/>
          <p:nvPr/>
        </p:nvPicPr>
        <p:blipFill>
          <a:blip r:embed="rId4">
            <a:alphaModFix/>
          </a:blip>
          <a:stretch>
            <a:fillRect/>
          </a:stretch>
        </p:blipFill>
        <p:spPr>
          <a:xfrm>
            <a:off x="4741750" y="1616025"/>
            <a:ext cx="4232498" cy="2478000"/>
          </a:xfrm>
          <a:prstGeom prst="rect">
            <a:avLst/>
          </a:prstGeom>
          <a:noFill/>
          <a:ln>
            <a:noFill/>
          </a:ln>
        </p:spPr>
      </p:pic>
      <p:sp>
        <p:nvSpPr>
          <p:cNvPr id="539" name="Google Shape;539;p69"/>
          <p:cNvSpPr>
            <a:spLocks noGrp="1"/>
          </p:cNvSpPr>
          <p:nvPr>
            <p:ph type="pic" idx="4"/>
          </p:nvPr>
        </p:nvSpPr>
        <p:spPr>
          <a:xfrm>
            <a:off x="5239825" y="1745125"/>
            <a:ext cx="3232500" cy="2021700"/>
          </a:xfrm>
          <a:prstGeom prst="roundRect">
            <a:avLst>
              <a:gd name="adj" fmla="val 334"/>
            </a:avLst>
          </a:prstGeom>
          <a:no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7.1 Data split">
  <p:cSld name="CUSTOM_3_1_1_1_1_1">
    <p:spTree>
      <p:nvGrpSpPr>
        <p:cNvPr id="1" name="Shape 540"/>
        <p:cNvGrpSpPr/>
        <p:nvPr/>
      </p:nvGrpSpPr>
      <p:grpSpPr>
        <a:xfrm>
          <a:off x="0" y="0"/>
          <a:ext cx="0" cy="0"/>
          <a:chOff x="0" y="0"/>
          <a:chExt cx="0" cy="0"/>
        </a:xfrm>
      </p:grpSpPr>
      <p:pic>
        <p:nvPicPr>
          <p:cNvPr id="541" name="Google Shape;541;p70"/>
          <p:cNvPicPr preferRelativeResize="0"/>
          <p:nvPr/>
        </p:nvPicPr>
        <p:blipFill rotWithShape="1">
          <a:blip r:embed="rId2">
            <a:alphaModFix/>
          </a:blip>
          <a:srcRect/>
          <a:stretch/>
        </p:blipFill>
        <p:spPr>
          <a:xfrm>
            <a:off x="409350" y="409350"/>
            <a:ext cx="267200" cy="267200"/>
          </a:xfrm>
          <a:prstGeom prst="rect">
            <a:avLst/>
          </a:prstGeom>
          <a:noFill/>
          <a:ln>
            <a:noFill/>
          </a:ln>
        </p:spPr>
      </p:pic>
      <p:sp>
        <p:nvSpPr>
          <p:cNvPr id="542" name="Google Shape;542;p70"/>
          <p:cNvSpPr txBox="1">
            <a:spLocks noGrp="1"/>
          </p:cNvSpPr>
          <p:nvPr>
            <p:ph type="subTitle" idx="1"/>
          </p:nvPr>
        </p:nvSpPr>
        <p:spPr>
          <a:xfrm>
            <a:off x="976725" y="417550"/>
            <a:ext cx="57210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pic>
        <p:nvPicPr>
          <p:cNvPr id="543" name="Google Shape;543;p70"/>
          <p:cNvPicPr preferRelativeResize="0"/>
          <p:nvPr/>
        </p:nvPicPr>
        <p:blipFill rotWithShape="1">
          <a:blip r:embed="rId3">
            <a:alphaModFix/>
          </a:blip>
          <a:srcRect l="82069" t="26335"/>
          <a:stretch/>
        </p:blipFill>
        <p:spPr>
          <a:xfrm>
            <a:off x="7504682" y="1354450"/>
            <a:ext cx="1639627" cy="3789050"/>
          </a:xfrm>
          <a:prstGeom prst="rect">
            <a:avLst/>
          </a:prstGeom>
          <a:noFill/>
          <a:ln>
            <a:noFill/>
          </a:ln>
        </p:spPr>
      </p:pic>
      <p:sp>
        <p:nvSpPr>
          <p:cNvPr id="544" name="Google Shape;544;p70"/>
          <p:cNvSpPr txBox="1">
            <a:spLocks noGrp="1"/>
          </p:cNvSpPr>
          <p:nvPr>
            <p:ph type="subTitle" idx="2"/>
          </p:nvPr>
        </p:nvSpPr>
        <p:spPr>
          <a:xfrm>
            <a:off x="409350" y="1830700"/>
            <a:ext cx="2687700" cy="6072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545" name="Google Shape;545;p70"/>
          <p:cNvSpPr txBox="1">
            <a:spLocks noGrp="1"/>
          </p:cNvSpPr>
          <p:nvPr>
            <p:ph type="body" idx="3"/>
          </p:nvPr>
        </p:nvSpPr>
        <p:spPr>
          <a:xfrm>
            <a:off x="409350" y="2571750"/>
            <a:ext cx="26877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7.2 Data horizontal">
  <p:cSld name="CUSTOM_3_1_1_1_1_1_1">
    <p:spTree>
      <p:nvGrpSpPr>
        <p:cNvPr id="1" name="Shape 546"/>
        <p:cNvGrpSpPr/>
        <p:nvPr/>
      </p:nvGrpSpPr>
      <p:grpSpPr>
        <a:xfrm>
          <a:off x="0" y="0"/>
          <a:ext cx="0" cy="0"/>
          <a:chOff x="0" y="0"/>
          <a:chExt cx="0" cy="0"/>
        </a:xfrm>
      </p:grpSpPr>
      <p:pic>
        <p:nvPicPr>
          <p:cNvPr id="547" name="Google Shape;547;p71"/>
          <p:cNvPicPr preferRelativeResize="0"/>
          <p:nvPr/>
        </p:nvPicPr>
        <p:blipFill rotWithShape="1">
          <a:blip r:embed="rId2">
            <a:alphaModFix/>
          </a:blip>
          <a:srcRect/>
          <a:stretch/>
        </p:blipFill>
        <p:spPr>
          <a:xfrm>
            <a:off x="409350" y="409350"/>
            <a:ext cx="267200" cy="267200"/>
          </a:xfrm>
          <a:prstGeom prst="rect">
            <a:avLst/>
          </a:prstGeom>
          <a:noFill/>
          <a:ln>
            <a:noFill/>
          </a:ln>
        </p:spPr>
      </p:pic>
      <p:sp>
        <p:nvSpPr>
          <p:cNvPr id="548" name="Google Shape;548;p71"/>
          <p:cNvSpPr txBox="1">
            <a:spLocks noGrp="1"/>
          </p:cNvSpPr>
          <p:nvPr>
            <p:ph type="subTitle" idx="1"/>
          </p:nvPr>
        </p:nvSpPr>
        <p:spPr>
          <a:xfrm>
            <a:off x="976725" y="417550"/>
            <a:ext cx="57210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pic>
        <p:nvPicPr>
          <p:cNvPr id="549" name="Google Shape;549;p71"/>
          <p:cNvPicPr preferRelativeResize="0"/>
          <p:nvPr/>
        </p:nvPicPr>
        <p:blipFill rotWithShape="1">
          <a:blip r:embed="rId3">
            <a:alphaModFix/>
          </a:blip>
          <a:srcRect l="45307" t="26335" r="43962"/>
          <a:stretch/>
        </p:blipFill>
        <p:spPr>
          <a:xfrm>
            <a:off x="2" y="1354450"/>
            <a:ext cx="981202" cy="3789050"/>
          </a:xfrm>
          <a:prstGeom prst="rect">
            <a:avLst/>
          </a:prstGeom>
          <a:noFill/>
          <a:ln>
            <a:noFill/>
          </a:ln>
        </p:spPr>
      </p:pic>
      <p:sp>
        <p:nvSpPr>
          <p:cNvPr id="550" name="Google Shape;550;p71"/>
          <p:cNvSpPr txBox="1">
            <a:spLocks noGrp="1"/>
          </p:cNvSpPr>
          <p:nvPr>
            <p:ph type="subTitle" idx="2"/>
          </p:nvPr>
        </p:nvSpPr>
        <p:spPr>
          <a:xfrm>
            <a:off x="409375" y="3656000"/>
            <a:ext cx="2687700" cy="6072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551" name="Google Shape;551;p71"/>
          <p:cNvSpPr txBox="1">
            <a:spLocks noGrp="1"/>
          </p:cNvSpPr>
          <p:nvPr>
            <p:ph type="body" idx="3"/>
          </p:nvPr>
        </p:nvSpPr>
        <p:spPr>
          <a:xfrm>
            <a:off x="3228150" y="3656000"/>
            <a:ext cx="2687700" cy="10782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552" name="Google Shape;552;p71"/>
          <p:cNvSpPr txBox="1">
            <a:spLocks noGrp="1"/>
          </p:cNvSpPr>
          <p:nvPr>
            <p:ph type="body" idx="4"/>
          </p:nvPr>
        </p:nvSpPr>
        <p:spPr>
          <a:xfrm>
            <a:off x="6046925" y="3656000"/>
            <a:ext cx="2687700" cy="10782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9.1 Testimonial w/ image">
  <p:cSld name="CUSTOM_3_1_1_1_1_2_1_1_2">
    <p:spTree>
      <p:nvGrpSpPr>
        <p:cNvPr id="1" name="Shape 553"/>
        <p:cNvGrpSpPr/>
        <p:nvPr/>
      </p:nvGrpSpPr>
      <p:grpSpPr>
        <a:xfrm>
          <a:off x="0" y="0"/>
          <a:ext cx="0" cy="0"/>
          <a:chOff x="0" y="0"/>
          <a:chExt cx="0" cy="0"/>
        </a:xfrm>
      </p:grpSpPr>
      <p:pic>
        <p:nvPicPr>
          <p:cNvPr id="554" name="Google Shape;554;p72"/>
          <p:cNvPicPr preferRelativeResize="0"/>
          <p:nvPr/>
        </p:nvPicPr>
        <p:blipFill rotWithShape="1">
          <a:blip r:embed="rId2">
            <a:alphaModFix/>
          </a:blip>
          <a:srcRect l="43658" t="15075" r="41567" b="24647"/>
          <a:stretch/>
        </p:blipFill>
        <p:spPr>
          <a:xfrm>
            <a:off x="3992025" y="775100"/>
            <a:ext cx="1350898" cy="3100451"/>
          </a:xfrm>
          <a:prstGeom prst="rect">
            <a:avLst/>
          </a:prstGeom>
          <a:noFill/>
          <a:ln>
            <a:noFill/>
          </a:ln>
        </p:spPr>
      </p:pic>
      <p:sp>
        <p:nvSpPr>
          <p:cNvPr id="555" name="Google Shape;555;p72"/>
          <p:cNvSpPr txBox="1">
            <a:spLocks noGrp="1"/>
          </p:cNvSpPr>
          <p:nvPr>
            <p:ph type="subTitle" idx="1"/>
          </p:nvPr>
        </p:nvSpPr>
        <p:spPr>
          <a:xfrm>
            <a:off x="409350" y="1197925"/>
            <a:ext cx="3391800" cy="19866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556" name="Google Shape;556;p72"/>
          <p:cNvSpPr txBox="1">
            <a:spLocks noGrp="1"/>
          </p:cNvSpPr>
          <p:nvPr>
            <p:ph type="body" idx="2"/>
          </p:nvPr>
        </p:nvSpPr>
        <p:spPr>
          <a:xfrm>
            <a:off x="409350" y="3503500"/>
            <a:ext cx="1980900" cy="4335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pic>
        <p:nvPicPr>
          <p:cNvPr id="557" name="Google Shape;557;p72"/>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558" name="Google Shape;558;p72"/>
          <p:cNvSpPr>
            <a:spLocks noGrp="1"/>
          </p:cNvSpPr>
          <p:nvPr>
            <p:ph type="pic" idx="3"/>
          </p:nvPr>
        </p:nvSpPr>
        <p:spPr>
          <a:xfrm>
            <a:off x="4569000" y="0"/>
            <a:ext cx="4575000" cy="5143500"/>
          </a:xfrm>
          <a:prstGeom prst="rect">
            <a:avLst/>
          </a:prstGeom>
          <a:noFill/>
          <a:ln>
            <a:noFill/>
          </a:ln>
        </p:spPr>
      </p:sp>
      <p:sp>
        <p:nvSpPr>
          <p:cNvPr id="559" name="Google Shape;559;p72"/>
          <p:cNvSpPr txBox="1">
            <a:spLocks noGrp="1"/>
          </p:cNvSpPr>
          <p:nvPr>
            <p:ph type="subTitle" idx="4"/>
          </p:nvPr>
        </p:nvSpPr>
        <p:spPr>
          <a:xfrm>
            <a:off x="976725" y="417550"/>
            <a:ext cx="35283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3 column 2">
  <p:cSld name="Photo - Horizontal_5">
    <p:spTree>
      <p:nvGrpSpPr>
        <p:cNvPr id="1" name="Shape 560"/>
        <p:cNvGrpSpPr/>
        <p:nvPr/>
      </p:nvGrpSpPr>
      <p:grpSpPr>
        <a:xfrm>
          <a:off x="0" y="0"/>
          <a:ext cx="0" cy="0"/>
          <a:chOff x="0" y="0"/>
          <a:chExt cx="0" cy="0"/>
        </a:xfrm>
      </p:grpSpPr>
      <p:sp>
        <p:nvSpPr>
          <p:cNvPr id="561" name="Google Shape;561;p73"/>
          <p:cNvSpPr txBox="1">
            <a:spLocks noGrp="1"/>
          </p:cNvSpPr>
          <p:nvPr>
            <p:ph type="body" idx="1"/>
          </p:nvPr>
        </p:nvSpPr>
        <p:spPr>
          <a:xfrm>
            <a:off x="571500" y="2139525"/>
            <a:ext cx="2355000" cy="2423100"/>
          </a:xfrm>
          <a:prstGeom prst="rect">
            <a:avLst/>
          </a:prstGeom>
          <a:noFill/>
          <a:ln>
            <a:noFill/>
          </a:ln>
        </p:spPr>
        <p:txBody>
          <a:bodyPr spcFirstLastPara="1" wrap="square" lIns="0" tIns="0" rIns="0" bIns="0" anchor="t" anchorCtr="0">
            <a:normAutofit/>
          </a:bodyPr>
          <a:lstStyle>
            <a:lvl1pPr marL="457200" marR="0" lvl="0"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1pPr>
            <a:lvl2pPr marL="914400" marR="0" lvl="1"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2pPr>
            <a:lvl3pPr marL="1371600" marR="0" lvl="2"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3pPr>
            <a:lvl4pPr marL="1828800" marR="0" lvl="3"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4pPr>
            <a:lvl5pPr marL="2286000" marR="0" lvl="4"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5pPr>
            <a:lvl6pPr marL="2743200" marR="0" lvl="5"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6pPr>
            <a:lvl7pPr marL="3200400" marR="0" lvl="6"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7pPr>
            <a:lvl8pPr marL="3657600" marR="0" lvl="7"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8pPr>
            <a:lvl9pPr marL="4114800" marR="0" lvl="8"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9pPr>
          </a:lstStyle>
          <a:p>
            <a:endParaRPr/>
          </a:p>
        </p:txBody>
      </p:sp>
      <p:sp>
        <p:nvSpPr>
          <p:cNvPr id="562" name="Google Shape;562;p73"/>
          <p:cNvSpPr txBox="1">
            <a:spLocks noGrp="1"/>
          </p:cNvSpPr>
          <p:nvPr>
            <p:ph type="subTitle" idx="2"/>
          </p:nvPr>
        </p:nvSpPr>
        <p:spPr>
          <a:xfrm>
            <a:off x="569250" y="1719425"/>
            <a:ext cx="2355000" cy="228600"/>
          </a:xfrm>
          <a:prstGeom prst="rect">
            <a:avLst/>
          </a:prstGeom>
          <a:noFill/>
          <a:ln>
            <a:noFill/>
          </a:ln>
        </p:spPr>
        <p:txBody>
          <a:bodyPr spcFirstLastPara="1" wrap="square" lIns="0" tIns="0" rIns="0" bIns="0" anchor="t" anchorCtr="0">
            <a:normAutofit/>
          </a:bodyPr>
          <a:lstStyle>
            <a:lvl1pPr marR="0" lvl="0" algn="l">
              <a:lnSpc>
                <a:spcPct val="100000"/>
              </a:lnSpc>
              <a:spcBef>
                <a:spcPts val="0"/>
              </a:spcBef>
              <a:spcAft>
                <a:spcPts val="0"/>
              </a:spcAft>
              <a:buClr>
                <a:srgbClr val="000000"/>
              </a:buClr>
              <a:buSzPts val="1400"/>
              <a:buFont typeface="Arial"/>
              <a:buNone/>
              <a:defRPr sz="1400" b="1" i="0" u="none" strike="noStrike" cap="none">
                <a:solidFill>
                  <a:srgbClr val="16AB72"/>
                </a:solidFill>
                <a:latin typeface="Roboto"/>
                <a:ea typeface="Roboto"/>
                <a:cs typeface="Roboto"/>
                <a:sym typeface="Roboto"/>
              </a:defRPr>
            </a:lvl1pPr>
            <a:lvl2pPr marR="0" lvl="1"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2pPr>
            <a:lvl3pPr marR="0" lvl="2"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3pPr>
            <a:lvl4pPr marR="0" lvl="3"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4pPr>
            <a:lvl5pPr marR="0" lvl="4"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5pPr>
            <a:lvl6pPr marR="0" lvl="5"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6pPr>
            <a:lvl7pPr marR="0" lvl="6"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7pPr>
            <a:lvl8pPr marR="0" lvl="7"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8pPr>
            <a:lvl9pPr marR="0" lvl="8"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9pPr>
          </a:lstStyle>
          <a:p>
            <a:endParaRPr/>
          </a:p>
        </p:txBody>
      </p:sp>
      <p:sp>
        <p:nvSpPr>
          <p:cNvPr id="563" name="Google Shape;563;p73"/>
          <p:cNvSpPr txBox="1">
            <a:spLocks noGrp="1"/>
          </p:cNvSpPr>
          <p:nvPr>
            <p:ph type="title"/>
          </p:nvPr>
        </p:nvSpPr>
        <p:spPr>
          <a:xfrm>
            <a:off x="569250" y="571500"/>
            <a:ext cx="8005500" cy="457200"/>
          </a:xfrm>
          <a:prstGeom prst="rect">
            <a:avLst/>
          </a:prstGeom>
          <a:noFill/>
          <a:ln>
            <a:noFill/>
          </a:ln>
        </p:spPr>
        <p:txBody>
          <a:bodyPr spcFirstLastPara="1" wrap="square" lIns="0" tIns="0" rIns="0" bIns="0" anchor="t" anchorCtr="0">
            <a:normAutofit/>
          </a:bodyPr>
          <a:lstStyle>
            <a:lvl1pPr marR="0" lvl="0" algn="ctr">
              <a:lnSpc>
                <a:spcPct val="100000"/>
              </a:lnSpc>
              <a:spcBef>
                <a:spcPts val="0"/>
              </a:spcBef>
              <a:spcAft>
                <a:spcPts val="0"/>
              </a:spcAft>
              <a:buClr>
                <a:srgbClr val="000000"/>
              </a:buClr>
              <a:buSzPts val="1800"/>
              <a:buFont typeface="Arial"/>
              <a:buNone/>
              <a:defRPr sz="1800" b="0" i="0" u="none" strike="noStrike" cap="none">
                <a:solidFill>
                  <a:srgbClr val="686C6F"/>
                </a:solidFill>
                <a:latin typeface="Roboto Light"/>
                <a:ea typeface="Roboto Light"/>
                <a:cs typeface="Roboto Light"/>
                <a:sym typeface="Roboto Light"/>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64" name="Google Shape;564;p73"/>
          <p:cNvSpPr txBox="1">
            <a:spLocks noGrp="1"/>
          </p:cNvSpPr>
          <p:nvPr>
            <p:ph type="body" idx="3"/>
          </p:nvPr>
        </p:nvSpPr>
        <p:spPr>
          <a:xfrm>
            <a:off x="3395625" y="2139525"/>
            <a:ext cx="2355000" cy="2423100"/>
          </a:xfrm>
          <a:prstGeom prst="rect">
            <a:avLst/>
          </a:prstGeom>
          <a:noFill/>
          <a:ln>
            <a:noFill/>
          </a:ln>
        </p:spPr>
        <p:txBody>
          <a:bodyPr spcFirstLastPara="1" wrap="square" lIns="0" tIns="0" rIns="0" bIns="0" anchor="t" anchorCtr="0">
            <a:normAutofit/>
          </a:bodyPr>
          <a:lstStyle>
            <a:lvl1pPr marL="457200" marR="0" lvl="0"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1pPr>
            <a:lvl2pPr marL="914400" marR="0" lvl="1"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2pPr>
            <a:lvl3pPr marL="1371600" marR="0" lvl="2"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3pPr>
            <a:lvl4pPr marL="1828800" marR="0" lvl="3"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4pPr>
            <a:lvl5pPr marL="2286000" marR="0" lvl="4"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5pPr>
            <a:lvl6pPr marL="2743200" marR="0" lvl="5"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6pPr>
            <a:lvl7pPr marL="3200400" marR="0" lvl="6"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7pPr>
            <a:lvl8pPr marL="3657600" marR="0" lvl="7"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8pPr>
            <a:lvl9pPr marL="4114800" marR="0" lvl="8"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9pPr>
          </a:lstStyle>
          <a:p>
            <a:endParaRPr/>
          </a:p>
        </p:txBody>
      </p:sp>
      <p:sp>
        <p:nvSpPr>
          <p:cNvPr id="565" name="Google Shape;565;p73"/>
          <p:cNvSpPr txBox="1">
            <a:spLocks noGrp="1"/>
          </p:cNvSpPr>
          <p:nvPr>
            <p:ph type="subTitle" idx="4"/>
          </p:nvPr>
        </p:nvSpPr>
        <p:spPr>
          <a:xfrm>
            <a:off x="3393375" y="1719425"/>
            <a:ext cx="2355000" cy="228600"/>
          </a:xfrm>
          <a:prstGeom prst="rect">
            <a:avLst/>
          </a:prstGeom>
          <a:noFill/>
          <a:ln>
            <a:noFill/>
          </a:ln>
        </p:spPr>
        <p:txBody>
          <a:bodyPr spcFirstLastPara="1" wrap="square" lIns="0" tIns="0" rIns="0" bIns="0" anchor="t" anchorCtr="0">
            <a:normAutofit/>
          </a:bodyPr>
          <a:lstStyle>
            <a:lvl1pPr marR="0" lvl="0" algn="l">
              <a:lnSpc>
                <a:spcPct val="100000"/>
              </a:lnSpc>
              <a:spcBef>
                <a:spcPts val="0"/>
              </a:spcBef>
              <a:spcAft>
                <a:spcPts val="0"/>
              </a:spcAft>
              <a:buClr>
                <a:srgbClr val="000000"/>
              </a:buClr>
              <a:buSzPts val="1400"/>
              <a:buFont typeface="Arial"/>
              <a:buNone/>
              <a:defRPr sz="1400" b="1" i="0" u="none" strike="noStrike" cap="none">
                <a:solidFill>
                  <a:srgbClr val="16AB72"/>
                </a:solidFill>
                <a:latin typeface="Roboto"/>
                <a:ea typeface="Roboto"/>
                <a:cs typeface="Roboto"/>
                <a:sym typeface="Roboto"/>
              </a:defRPr>
            </a:lvl1pPr>
            <a:lvl2pPr marR="0" lvl="1"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2pPr>
            <a:lvl3pPr marR="0" lvl="2"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3pPr>
            <a:lvl4pPr marR="0" lvl="3"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4pPr>
            <a:lvl5pPr marR="0" lvl="4"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5pPr>
            <a:lvl6pPr marR="0" lvl="5"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6pPr>
            <a:lvl7pPr marR="0" lvl="6"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7pPr>
            <a:lvl8pPr marR="0" lvl="7"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8pPr>
            <a:lvl9pPr marR="0" lvl="8"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9pPr>
          </a:lstStyle>
          <a:p>
            <a:endParaRPr/>
          </a:p>
        </p:txBody>
      </p:sp>
      <p:sp>
        <p:nvSpPr>
          <p:cNvPr id="566" name="Google Shape;566;p73"/>
          <p:cNvSpPr txBox="1">
            <a:spLocks noGrp="1"/>
          </p:cNvSpPr>
          <p:nvPr>
            <p:ph type="body" idx="5"/>
          </p:nvPr>
        </p:nvSpPr>
        <p:spPr>
          <a:xfrm>
            <a:off x="6219750" y="2139525"/>
            <a:ext cx="2355000" cy="2423100"/>
          </a:xfrm>
          <a:prstGeom prst="rect">
            <a:avLst/>
          </a:prstGeom>
          <a:noFill/>
          <a:ln>
            <a:noFill/>
          </a:ln>
        </p:spPr>
        <p:txBody>
          <a:bodyPr spcFirstLastPara="1" wrap="square" lIns="0" tIns="0" rIns="0" bIns="0" anchor="t" anchorCtr="0">
            <a:normAutofit/>
          </a:bodyPr>
          <a:lstStyle>
            <a:lvl1pPr marL="457200" marR="0" lvl="0"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1pPr>
            <a:lvl2pPr marL="914400" marR="0" lvl="1"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2pPr>
            <a:lvl3pPr marL="1371600" marR="0" lvl="2"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3pPr>
            <a:lvl4pPr marL="1828800" marR="0" lvl="3"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4pPr>
            <a:lvl5pPr marL="2286000" marR="0" lvl="4"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5pPr>
            <a:lvl6pPr marL="2743200" marR="0" lvl="5"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6pPr>
            <a:lvl7pPr marL="3200400" marR="0" lvl="6"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7pPr>
            <a:lvl8pPr marL="3657600" marR="0" lvl="7"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8pPr>
            <a:lvl9pPr marL="4114800" marR="0" lvl="8" indent="-317500" algn="l">
              <a:lnSpc>
                <a:spcPct val="100000"/>
              </a:lnSpc>
              <a:spcBef>
                <a:spcPts val="0"/>
              </a:spcBef>
              <a:spcAft>
                <a:spcPts val="0"/>
              </a:spcAft>
              <a:buClr>
                <a:srgbClr val="55595C"/>
              </a:buClr>
              <a:buSzPts val="1400"/>
              <a:buFont typeface="Roboto"/>
              <a:buChar char="■"/>
              <a:defRPr sz="1400" b="0" i="0" u="none" strike="noStrike" cap="none">
                <a:solidFill>
                  <a:srgbClr val="55595C"/>
                </a:solidFill>
                <a:latin typeface="Roboto"/>
                <a:ea typeface="Roboto"/>
                <a:cs typeface="Roboto"/>
                <a:sym typeface="Roboto"/>
              </a:defRPr>
            </a:lvl9pPr>
          </a:lstStyle>
          <a:p>
            <a:endParaRPr/>
          </a:p>
        </p:txBody>
      </p:sp>
      <p:sp>
        <p:nvSpPr>
          <p:cNvPr id="567" name="Google Shape;567;p73"/>
          <p:cNvSpPr txBox="1">
            <a:spLocks noGrp="1"/>
          </p:cNvSpPr>
          <p:nvPr>
            <p:ph type="subTitle" idx="6"/>
          </p:nvPr>
        </p:nvSpPr>
        <p:spPr>
          <a:xfrm>
            <a:off x="6217500" y="1719425"/>
            <a:ext cx="2355000" cy="228600"/>
          </a:xfrm>
          <a:prstGeom prst="rect">
            <a:avLst/>
          </a:prstGeom>
          <a:noFill/>
          <a:ln>
            <a:noFill/>
          </a:ln>
        </p:spPr>
        <p:txBody>
          <a:bodyPr spcFirstLastPara="1" wrap="square" lIns="0" tIns="0" rIns="0" bIns="0" anchor="t" anchorCtr="0">
            <a:normAutofit/>
          </a:bodyPr>
          <a:lstStyle>
            <a:lvl1pPr marR="0" lvl="0" algn="l">
              <a:lnSpc>
                <a:spcPct val="100000"/>
              </a:lnSpc>
              <a:spcBef>
                <a:spcPts val="0"/>
              </a:spcBef>
              <a:spcAft>
                <a:spcPts val="0"/>
              </a:spcAft>
              <a:buClr>
                <a:srgbClr val="000000"/>
              </a:buClr>
              <a:buSzPts val="1400"/>
              <a:buFont typeface="Arial"/>
              <a:buNone/>
              <a:defRPr sz="1400" b="1" i="0" u="none" strike="noStrike" cap="none">
                <a:solidFill>
                  <a:srgbClr val="16AB72"/>
                </a:solidFill>
                <a:latin typeface="Roboto"/>
                <a:ea typeface="Roboto"/>
                <a:cs typeface="Roboto"/>
                <a:sym typeface="Roboto"/>
              </a:defRPr>
            </a:lvl1pPr>
            <a:lvl2pPr marR="0" lvl="1"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2pPr>
            <a:lvl3pPr marR="0" lvl="2"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3pPr>
            <a:lvl4pPr marR="0" lvl="3"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4pPr>
            <a:lvl5pPr marR="0" lvl="4"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5pPr>
            <a:lvl6pPr marR="0" lvl="5"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6pPr>
            <a:lvl7pPr marR="0" lvl="6"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7pPr>
            <a:lvl8pPr marR="0" lvl="7"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8pPr>
            <a:lvl9pPr marR="0" lvl="8" algn="l">
              <a:lnSpc>
                <a:spcPct val="100000"/>
              </a:lnSpc>
              <a:spcBef>
                <a:spcPts val="0"/>
              </a:spcBef>
              <a:spcAft>
                <a:spcPts val="0"/>
              </a:spcAft>
              <a:buClr>
                <a:srgbClr val="000000"/>
              </a:buClr>
              <a:buSzPts val="1400"/>
              <a:buFont typeface="Arial"/>
              <a:buNone/>
              <a:defRPr sz="1400" b="1" i="0" u="none" strike="noStrike" cap="none">
                <a:solidFill>
                  <a:srgbClr val="000000"/>
                </a:solidFill>
                <a:latin typeface="Roboto"/>
                <a:ea typeface="Roboto"/>
                <a:cs typeface="Roboto"/>
                <a:sym typeface="Roboto"/>
              </a:defRPr>
            </a:lvl9pPr>
          </a:lstStyle>
          <a:p>
            <a:endParaRPr/>
          </a:p>
        </p:txBody>
      </p:sp>
      <p:grpSp>
        <p:nvGrpSpPr>
          <p:cNvPr id="568" name="Google Shape;568;p73"/>
          <p:cNvGrpSpPr/>
          <p:nvPr/>
        </p:nvGrpSpPr>
        <p:grpSpPr>
          <a:xfrm>
            <a:off x="-9761" y="4659216"/>
            <a:ext cx="4877576" cy="190463"/>
            <a:chOff x="-9908923" y="-25400"/>
            <a:chExt cx="14064523" cy="507900"/>
          </a:xfrm>
        </p:grpSpPr>
        <p:sp>
          <p:nvSpPr>
            <p:cNvPr id="569" name="Google Shape;569;p73"/>
            <p:cNvSpPr/>
            <p:nvPr/>
          </p:nvSpPr>
          <p:spPr>
            <a:xfrm rot="-5400000">
              <a:off x="-5051173" y="-4616550"/>
              <a:ext cx="25500" cy="9741000"/>
            </a:xfrm>
            <a:prstGeom prst="rect">
              <a:avLst/>
            </a:prstGeom>
            <a:solidFill>
              <a:srgbClr val="B5BBBF"/>
            </a:solidFill>
            <a:ln>
              <a:noFill/>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FFFFFF"/>
                </a:solidFill>
                <a:latin typeface="Helvetica Neue"/>
                <a:ea typeface="Helvetica Neue"/>
                <a:cs typeface="Helvetica Neue"/>
                <a:sym typeface="Helvetica Neue"/>
              </a:endParaRPr>
            </a:p>
          </p:txBody>
        </p:sp>
        <p:sp>
          <p:nvSpPr>
            <p:cNvPr id="570" name="Google Shape;570;p73"/>
            <p:cNvSpPr txBox="1"/>
            <p:nvPr/>
          </p:nvSpPr>
          <p:spPr>
            <a:xfrm>
              <a:off x="0" y="-25400"/>
              <a:ext cx="4155600" cy="507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B5BBBF"/>
                </a:buClr>
                <a:buSzPts val="500"/>
                <a:buFont typeface="Arial"/>
                <a:buNone/>
              </a:pPr>
              <a:r>
                <a:rPr lang="en" sz="500" b="0" i="0" u="none" strike="noStrike" cap="none">
                  <a:solidFill>
                    <a:srgbClr val="B5BBBF"/>
                  </a:solidFill>
                  <a:latin typeface="Roboto"/>
                  <a:ea typeface="Roboto"/>
                  <a:cs typeface="Roboto"/>
                  <a:sym typeface="Roboto"/>
                </a:rPr>
                <a:t>h t t p s : / / w w w . a u r o r a s o l a r . c o m /</a:t>
              </a:r>
              <a:endParaRPr sz="500" b="0" i="0" u="none" strike="noStrike" cap="none">
                <a:solidFill>
                  <a:srgbClr val="000000"/>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3621">
          <p15:clr>
            <a:srgbClr val="F9AD4C"/>
          </p15:clr>
        </p15:guide>
        <p15:guide id="2" orient="horz" pos="360">
          <p15:clr>
            <a:srgbClr val="F9AD4C"/>
          </p15:clr>
        </p15:guide>
        <p15:guide id="3" pos="360">
          <p15:clr>
            <a:srgbClr val="F9AD4C"/>
          </p15:clr>
        </p15:guide>
        <p15:guide id="4" pos="1843">
          <p15:clr>
            <a:srgbClr val="F9AD4C"/>
          </p15:clr>
        </p15:guide>
        <p15:guide id="5" pos="2139">
          <p15:clr>
            <a:srgbClr val="F9AD4C"/>
          </p15:clr>
        </p15:guide>
        <p15:guide id="6" pos="3917">
          <p15:clr>
            <a:srgbClr val="F9AD4C"/>
          </p15:clr>
        </p15:guide>
        <p15:guide id="7" pos="5400">
          <p15:clr>
            <a:srgbClr val="F9AD4C"/>
          </p15:clr>
        </p15:guide>
        <p15:guide id="8" orient="horz" pos="2874">
          <p15:clr>
            <a:srgbClr val="F9AD4C"/>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Slide 1 3 2">
  <p:cSld name="TITLE_ONLY_1_1_1_3_2">
    <p:bg>
      <p:bgPr>
        <a:solidFill>
          <a:schemeClr val="lt1"/>
        </a:solidFill>
        <a:effectLst/>
      </p:bgPr>
    </p:bg>
    <p:spTree>
      <p:nvGrpSpPr>
        <p:cNvPr id="1" name="Shape 571"/>
        <p:cNvGrpSpPr/>
        <p:nvPr/>
      </p:nvGrpSpPr>
      <p:grpSpPr>
        <a:xfrm>
          <a:off x="0" y="0"/>
          <a:ext cx="0" cy="0"/>
          <a:chOff x="0" y="0"/>
          <a:chExt cx="0" cy="0"/>
        </a:xfrm>
      </p:grpSpPr>
      <p:sp>
        <p:nvSpPr>
          <p:cNvPr id="572" name="Google Shape;572;p74"/>
          <p:cNvSpPr/>
          <p:nvPr/>
        </p:nvSpPr>
        <p:spPr>
          <a:xfrm>
            <a:off x="8725" y="0"/>
            <a:ext cx="6133776" cy="5156600"/>
          </a:xfrm>
          <a:custGeom>
            <a:avLst/>
            <a:gdLst/>
            <a:ahLst/>
            <a:cxnLst/>
            <a:rect l="l" t="t" r="r" b="b"/>
            <a:pathLst>
              <a:path w="206264" h="206264" extrusionOk="0">
                <a:moveTo>
                  <a:pt x="0" y="0"/>
                </a:moveTo>
                <a:lnTo>
                  <a:pt x="165430" y="0"/>
                </a:lnTo>
                <a:lnTo>
                  <a:pt x="206264" y="206264"/>
                </a:lnTo>
                <a:lnTo>
                  <a:pt x="0" y="205915"/>
                </a:lnTo>
                <a:close/>
              </a:path>
            </a:pathLst>
          </a:custGeom>
          <a:solidFill>
            <a:schemeClr val="lt1"/>
          </a:solidFill>
          <a:ln>
            <a:noFill/>
          </a:ln>
        </p:spPr>
      </p:sp>
      <p:sp>
        <p:nvSpPr>
          <p:cNvPr id="573" name="Google Shape;573;p74"/>
          <p:cNvSpPr/>
          <p:nvPr/>
        </p:nvSpPr>
        <p:spPr>
          <a:xfrm>
            <a:off x="-9750" y="0"/>
            <a:ext cx="5907917" cy="5156600"/>
          </a:xfrm>
          <a:custGeom>
            <a:avLst/>
            <a:gdLst/>
            <a:ahLst/>
            <a:cxnLst/>
            <a:rect l="l" t="t" r="r" b="b"/>
            <a:pathLst>
              <a:path w="206264" h="206264" extrusionOk="0">
                <a:moveTo>
                  <a:pt x="0" y="0"/>
                </a:moveTo>
                <a:lnTo>
                  <a:pt x="165430" y="0"/>
                </a:lnTo>
                <a:lnTo>
                  <a:pt x="206264" y="206264"/>
                </a:lnTo>
                <a:lnTo>
                  <a:pt x="0" y="205915"/>
                </a:lnTo>
                <a:close/>
              </a:path>
            </a:pathLst>
          </a:custGeom>
          <a:solidFill>
            <a:srgbClr val="009470"/>
          </a:solidFill>
          <a:ln>
            <a:noFill/>
          </a:ln>
        </p:spPr>
      </p:sp>
      <p:sp>
        <p:nvSpPr>
          <p:cNvPr id="574" name="Google Shape;574;p74"/>
          <p:cNvSpPr txBox="1">
            <a:spLocks noGrp="1"/>
          </p:cNvSpPr>
          <p:nvPr>
            <p:ph type="sldNum" idx="12"/>
          </p:nvPr>
        </p:nvSpPr>
        <p:spPr>
          <a:xfrm>
            <a:off x="397283" y="4603892"/>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575" name="Google Shape;575;p74"/>
          <p:cNvGrpSpPr/>
          <p:nvPr/>
        </p:nvGrpSpPr>
        <p:grpSpPr>
          <a:xfrm>
            <a:off x="-9761" y="4659216"/>
            <a:ext cx="4877576" cy="190463"/>
            <a:chOff x="-9908923" y="-25400"/>
            <a:chExt cx="14064523" cy="507900"/>
          </a:xfrm>
        </p:grpSpPr>
        <p:sp>
          <p:nvSpPr>
            <p:cNvPr id="576" name="Google Shape;576;p74"/>
            <p:cNvSpPr/>
            <p:nvPr/>
          </p:nvSpPr>
          <p:spPr>
            <a:xfrm rot="-5400000">
              <a:off x="-5051173" y="-4616550"/>
              <a:ext cx="25500" cy="9741000"/>
            </a:xfrm>
            <a:prstGeom prst="rect">
              <a:avLst/>
            </a:prstGeom>
            <a:solidFill>
              <a:schemeClr val="lt1"/>
            </a:solidFill>
            <a:ln>
              <a:noFill/>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chemeClr val="accent1"/>
                </a:solidFill>
                <a:latin typeface="Helvetica Neue"/>
                <a:ea typeface="Helvetica Neue"/>
                <a:cs typeface="Helvetica Neue"/>
                <a:sym typeface="Helvetica Neue"/>
              </a:endParaRPr>
            </a:p>
          </p:txBody>
        </p:sp>
        <p:sp>
          <p:nvSpPr>
            <p:cNvPr id="577" name="Google Shape;577;p74"/>
            <p:cNvSpPr txBox="1"/>
            <p:nvPr/>
          </p:nvSpPr>
          <p:spPr>
            <a:xfrm>
              <a:off x="0" y="-25400"/>
              <a:ext cx="4155600" cy="507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B5BBBF"/>
                </a:buClr>
                <a:buSzPts val="500"/>
                <a:buFont typeface="Arial"/>
                <a:buNone/>
              </a:pPr>
              <a:r>
                <a:rPr lang="en" sz="500">
                  <a:solidFill>
                    <a:schemeClr val="lt1"/>
                  </a:solidFill>
                  <a:latin typeface="Roboto"/>
                  <a:ea typeface="Roboto"/>
                  <a:cs typeface="Roboto"/>
                  <a:sym typeface="Roboto"/>
                </a:rPr>
                <a:t>h</a:t>
              </a:r>
              <a:r>
                <a:rPr lang="en" sz="500" b="0" i="0" u="none" strike="noStrike" cap="none">
                  <a:solidFill>
                    <a:schemeClr val="lt1"/>
                  </a:solidFill>
                  <a:latin typeface="Roboto"/>
                  <a:ea typeface="Roboto"/>
                  <a:cs typeface="Roboto"/>
                  <a:sym typeface="Roboto"/>
                </a:rPr>
                <a:t> t t p s : / / w w w . a u r o r a s o l a r . c o m /</a:t>
              </a:r>
              <a:endParaRPr sz="500">
                <a:solidFill>
                  <a:schemeClr val="lt1"/>
                </a:solidFill>
              </a:endParaRPr>
            </a:p>
          </p:txBody>
        </p:sp>
      </p:grpSp>
      <p:sp>
        <p:nvSpPr>
          <p:cNvPr id="578" name="Google Shape;578;p74"/>
          <p:cNvSpPr txBox="1">
            <a:spLocks noGrp="1"/>
          </p:cNvSpPr>
          <p:nvPr>
            <p:ph type="title"/>
          </p:nvPr>
        </p:nvSpPr>
        <p:spPr>
          <a:xfrm>
            <a:off x="571775" y="1873425"/>
            <a:ext cx="4070100" cy="1887000"/>
          </a:xfrm>
          <a:prstGeom prst="rect">
            <a:avLst/>
          </a:prstGeom>
        </p:spPr>
        <p:txBody>
          <a:bodyPr spcFirstLastPara="1" wrap="square" lIns="0" tIns="0" rIns="0" bIns="0" anchor="t" anchorCtr="0">
            <a:normAutofit/>
          </a:bodyPr>
          <a:lstStyle>
            <a:lvl1pPr lvl="0">
              <a:spcBef>
                <a:spcPts val="0"/>
              </a:spcBef>
              <a:spcAft>
                <a:spcPts val="0"/>
              </a:spcAft>
              <a:buClr>
                <a:schemeClr val="lt1"/>
              </a:buClr>
              <a:buSzPts val="3600"/>
              <a:buNone/>
              <a:defRPr sz="3600" b="1">
                <a:solidFill>
                  <a:schemeClr val="lt1"/>
                </a:solidFill>
              </a:defRPr>
            </a:lvl1pPr>
            <a:lvl2pPr lvl="1">
              <a:spcBef>
                <a:spcPts val="0"/>
              </a:spcBef>
              <a:spcAft>
                <a:spcPts val="0"/>
              </a:spcAft>
              <a:buClr>
                <a:schemeClr val="lt1"/>
              </a:buClr>
              <a:buSzPts val="5050"/>
              <a:buNone/>
              <a:defRPr>
                <a:solidFill>
                  <a:schemeClr val="lt1"/>
                </a:solidFill>
              </a:defRPr>
            </a:lvl2pPr>
            <a:lvl3pPr lvl="2">
              <a:spcBef>
                <a:spcPts val="0"/>
              </a:spcBef>
              <a:spcAft>
                <a:spcPts val="0"/>
              </a:spcAft>
              <a:buClr>
                <a:schemeClr val="lt1"/>
              </a:buClr>
              <a:buSzPts val="5050"/>
              <a:buNone/>
              <a:defRPr>
                <a:solidFill>
                  <a:schemeClr val="lt1"/>
                </a:solidFill>
              </a:defRPr>
            </a:lvl3pPr>
            <a:lvl4pPr lvl="3">
              <a:spcBef>
                <a:spcPts val="0"/>
              </a:spcBef>
              <a:spcAft>
                <a:spcPts val="0"/>
              </a:spcAft>
              <a:buClr>
                <a:schemeClr val="lt1"/>
              </a:buClr>
              <a:buSzPts val="5050"/>
              <a:buNone/>
              <a:defRPr>
                <a:solidFill>
                  <a:schemeClr val="lt1"/>
                </a:solidFill>
              </a:defRPr>
            </a:lvl4pPr>
            <a:lvl5pPr lvl="4">
              <a:spcBef>
                <a:spcPts val="0"/>
              </a:spcBef>
              <a:spcAft>
                <a:spcPts val="0"/>
              </a:spcAft>
              <a:buClr>
                <a:schemeClr val="lt1"/>
              </a:buClr>
              <a:buSzPts val="5050"/>
              <a:buNone/>
              <a:defRPr>
                <a:solidFill>
                  <a:schemeClr val="lt1"/>
                </a:solidFill>
              </a:defRPr>
            </a:lvl5pPr>
            <a:lvl6pPr lvl="5">
              <a:spcBef>
                <a:spcPts val="0"/>
              </a:spcBef>
              <a:spcAft>
                <a:spcPts val="0"/>
              </a:spcAft>
              <a:buClr>
                <a:schemeClr val="lt1"/>
              </a:buClr>
              <a:buSzPts val="5050"/>
              <a:buNone/>
              <a:defRPr>
                <a:solidFill>
                  <a:schemeClr val="lt1"/>
                </a:solidFill>
              </a:defRPr>
            </a:lvl6pPr>
            <a:lvl7pPr lvl="6">
              <a:spcBef>
                <a:spcPts val="0"/>
              </a:spcBef>
              <a:spcAft>
                <a:spcPts val="0"/>
              </a:spcAft>
              <a:buClr>
                <a:schemeClr val="lt1"/>
              </a:buClr>
              <a:buSzPts val="5050"/>
              <a:buNone/>
              <a:defRPr>
                <a:solidFill>
                  <a:schemeClr val="lt1"/>
                </a:solidFill>
              </a:defRPr>
            </a:lvl7pPr>
            <a:lvl8pPr lvl="7">
              <a:spcBef>
                <a:spcPts val="0"/>
              </a:spcBef>
              <a:spcAft>
                <a:spcPts val="0"/>
              </a:spcAft>
              <a:buClr>
                <a:schemeClr val="lt1"/>
              </a:buClr>
              <a:buSzPts val="5050"/>
              <a:buNone/>
              <a:defRPr>
                <a:solidFill>
                  <a:schemeClr val="lt1"/>
                </a:solidFill>
              </a:defRPr>
            </a:lvl8pPr>
            <a:lvl9pPr lvl="8">
              <a:spcBef>
                <a:spcPts val="0"/>
              </a:spcBef>
              <a:spcAft>
                <a:spcPts val="0"/>
              </a:spcAft>
              <a:buClr>
                <a:schemeClr val="lt1"/>
              </a:buClr>
              <a:buSzPts val="5050"/>
              <a:buNone/>
              <a:defRPr>
                <a:solidFill>
                  <a:schemeClr val="lt1"/>
                </a:solidFil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 column">
  <p:cSld name="TITLE_AND_BODY_1">
    <p:bg>
      <p:bgPr>
        <a:solidFill>
          <a:srgbClr val="FFFFFF"/>
        </a:solidFill>
        <a:effectLst/>
      </p:bgPr>
    </p:bg>
    <p:spTree>
      <p:nvGrpSpPr>
        <p:cNvPr id="1" name="Shape 579"/>
        <p:cNvGrpSpPr/>
        <p:nvPr/>
      </p:nvGrpSpPr>
      <p:grpSpPr>
        <a:xfrm>
          <a:off x="0" y="0"/>
          <a:ext cx="0" cy="0"/>
          <a:chOff x="0" y="0"/>
          <a:chExt cx="0" cy="0"/>
        </a:xfrm>
      </p:grpSpPr>
      <p:sp>
        <p:nvSpPr>
          <p:cNvPr id="580" name="Google Shape;580;p75"/>
          <p:cNvSpPr txBox="1">
            <a:spLocks noGrp="1"/>
          </p:cNvSpPr>
          <p:nvPr>
            <p:ph type="body" idx="1"/>
          </p:nvPr>
        </p:nvSpPr>
        <p:spPr>
          <a:xfrm>
            <a:off x="2686050" y="1647825"/>
            <a:ext cx="3771900" cy="2914800"/>
          </a:xfrm>
          <a:prstGeom prst="rect">
            <a:avLst/>
          </a:prstGeom>
        </p:spPr>
        <p:txBody>
          <a:bodyPr spcFirstLastPara="1" wrap="square" lIns="0" tIns="0" rIns="0" bIns="0" anchor="t" anchorCtr="0">
            <a:normAutofit/>
          </a:bodyPr>
          <a:lstStyle>
            <a:lvl1pPr marL="457200" lvl="0" indent="-304800" algn="ctr">
              <a:spcBef>
                <a:spcPts val="0"/>
              </a:spcBef>
              <a:spcAft>
                <a:spcPts val="0"/>
              </a:spcAft>
              <a:buClr>
                <a:srgbClr val="55595C"/>
              </a:buClr>
              <a:buSzPts val="1200"/>
              <a:buFont typeface="Roboto"/>
              <a:buChar char="·"/>
              <a:defRPr>
                <a:solidFill>
                  <a:srgbClr val="55595C"/>
                </a:solidFill>
                <a:latin typeface="Roboto"/>
                <a:ea typeface="Roboto"/>
                <a:cs typeface="Roboto"/>
                <a:sym typeface="Roboto"/>
              </a:defRPr>
            </a:lvl1pPr>
            <a:lvl2pPr marL="914400" lvl="1" indent="-304800" algn="ctr">
              <a:spcBef>
                <a:spcPts val="1000"/>
              </a:spcBef>
              <a:spcAft>
                <a:spcPts val="0"/>
              </a:spcAft>
              <a:buClr>
                <a:srgbClr val="55595C"/>
              </a:buClr>
              <a:buSzPts val="1200"/>
              <a:buFont typeface="Roboto"/>
              <a:buChar char="·"/>
              <a:defRPr>
                <a:solidFill>
                  <a:srgbClr val="55595C"/>
                </a:solidFill>
                <a:latin typeface="Roboto"/>
                <a:ea typeface="Roboto"/>
                <a:cs typeface="Roboto"/>
                <a:sym typeface="Roboto"/>
              </a:defRPr>
            </a:lvl2pPr>
            <a:lvl3pPr marL="1371600" lvl="2" indent="-304800" algn="ctr">
              <a:spcBef>
                <a:spcPts val="1000"/>
              </a:spcBef>
              <a:spcAft>
                <a:spcPts val="0"/>
              </a:spcAft>
              <a:buClr>
                <a:srgbClr val="55595C"/>
              </a:buClr>
              <a:buSzPts val="1200"/>
              <a:buFont typeface="Roboto"/>
              <a:buChar char="·"/>
              <a:defRPr>
                <a:solidFill>
                  <a:srgbClr val="55595C"/>
                </a:solidFill>
                <a:latin typeface="Roboto"/>
                <a:ea typeface="Roboto"/>
                <a:cs typeface="Roboto"/>
                <a:sym typeface="Roboto"/>
              </a:defRPr>
            </a:lvl3pPr>
            <a:lvl4pPr marL="1828800" lvl="3" indent="-304800" algn="ctr">
              <a:spcBef>
                <a:spcPts val="1000"/>
              </a:spcBef>
              <a:spcAft>
                <a:spcPts val="0"/>
              </a:spcAft>
              <a:buClr>
                <a:srgbClr val="55595C"/>
              </a:buClr>
              <a:buSzPts val="1200"/>
              <a:buFont typeface="Roboto"/>
              <a:buChar char="·"/>
              <a:defRPr>
                <a:solidFill>
                  <a:srgbClr val="55595C"/>
                </a:solidFill>
                <a:latin typeface="Roboto"/>
                <a:ea typeface="Roboto"/>
                <a:cs typeface="Roboto"/>
                <a:sym typeface="Roboto"/>
              </a:defRPr>
            </a:lvl4pPr>
            <a:lvl5pPr marL="2286000" lvl="4" indent="-304800" algn="ctr">
              <a:spcBef>
                <a:spcPts val="1000"/>
              </a:spcBef>
              <a:spcAft>
                <a:spcPts val="0"/>
              </a:spcAft>
              <a:buClr>
                <a:srgbClr val="55595C"/>
              </a:buClr>
              <a:buSzPts val="1200"/>
              <a:buFont typeface="Roboto"/>
              <a:buChar char="·"/>
              <a:defRPr>
                <a:solidFill>
                  <a:srgbClr val="55595C"/>
                </a:solidFill>
                <a:latin typeface="Roboto"/>
                <a:ea typeface="Roboto"/>
                <a:cs typeface="Roboto"/>
                <a:sym typeface="Roboto"/>
              </a:defRPr>
            </a:lvl5pPr>
            <a:lvl6pPr marL="2743200" lvl="5" indent="-304800" algn="ctr">
              <a:spcBef>
                <a:spcPts val="1000"/>
              </a:spcBef>
              <a:spcAft>
                <a:spcPts val="0"/>
              </a:spcAft>
              <a:buClr>
                <a:srgbClr val="55595C"/>
              </a:buClr>
              <a:buSzPts val="1200"/>
              <a:buFont typeface="Roboto"/>
              <a:buChar char="·"/>
              <a:defRPr>
                <a:solidFill>
                  <a:srgbClr val="55595C"/>
                </a:solidFill>
                <a:latin typeface="Roboto"/>
                <a:ea typeface="Roboto"/>
                <a:cs typeface="Roboto"/>
                <a:sym typeface="Roboto"/>
              </a:defRPr>
            </a:lvl6pPr>
            <a:lvl7pPr marL="3200400" lvl="6" indent="-304800" algn="ctr">
              <a:spcBef>
                <a:spcPts val="1000"/>
              </a:spcBef>
              <a:spcAft>
                <a:spcPts val="0"/>
              </a:spcAft>
              <a:buClr>
                <a:srgbClr val="55595C"/>
              </a:buClr>
              <a:buSzPts val="1200"/>
              <a:buFont typeface="Roboto"/>
              <a:buChar char="·"/>
              <a:defRPr>
                <a:solidFill>
                  <a:srgbClr val="55595C"/>
                </a:solidFill>
                <a:latin typeface="Roboto"/>
                <a:ea typeface="Roboto"/>
                <a:cs typeface="Roboto"/>
                <a:sym typeface="Roboto"/>
              </a:defRPr>
            </a:lvl7pPr>
            <a:lvl8pPr marL="3657600" lvl="7" indent="-304800" algn="ctr">
              <a:spcBef>
                <a:spcPts val="1000"/>
              </a:spcBef>
              <a:spcAft>
                <a:spcPts val="0"/>
              </a:spcAft>
              <a:buClr>
                <a:srgbClr val="55595C"/>
              </a:buClr>
              <a:buSzPts val="1200"/>
              <a:buFont typeface="Roboto"/>
              <a:buChar char="·"/>
              <a:defRPr>
                <a:solidFill>
                  <a:srgbClr val="55595C"/>
                </a:solidFill>
                <a:latin typeface="Roboto"/>
                <a:ea typeface="Roboto"/>
                <a:cs typeface="Roboto"/>
                <a:sym typeface="Roboto"/>
              </a:defRPr>
            </a:lvl8pPr>
            <a:lvl9pPr marL="4114800" lvl="8" indent="-304800" algn="ctr">
              <a:spcBef>
                <a:spcPts val="1000"/>
              </a:spcBef>
              <a:spcAft>
                <a:spcPts val="1000"/>
              </a:spcAft>
              <a:buClr>
                <a:srgbClr val="55595C"/>
              </a:buClr>
              <a:buSzPts val="1200"/>
              <a:buFont typeface="Roboto"/>
              <a:buChar char="·"/>
              <a:defRPr>
                <a:solidFill>
                  <a:srgbClr val="55595C"/>
                </a:solidFill>
                <a:latin typeface="Roboto"/>
                <a:ea typeface="Roboto"/>
                <a:cs typeface="Roboto"/>
                <a:sym typeface="Roboto"/>
              </a:defRPr>
            </a:lvl9pPr>
          </a:lstStyle>
          <a:p>
            <a:endParaRPr/>
          </a:p>
        </p:txBody>
      </p:sp>
      <p:sp>
        <p:nvSpPr>
          <p:cNvPr id="581" name="Google Shape;581;p75"/>
          <p:cNvSpPr txBox="1">
            <a:spLocks noGrp="1"/>
          </p:cNvSpPr>
          <p:nvPr>
            <p:ph type="subTitle" idx="2"/>
          </p:nvPr>
        </p:nvSpPr>
        <p:spPr>
          <a:xfrm>
            <a:off x="2683800" y="1227725"/>
            <a:ext cx="3776400" cy="228600"/>
          </a:xfrm>
          <a:prstGeom prst="rect">
            <a:avLst/>
          </a:prstGeom>
        </p:spPr>
        <p:txBody>
          <a:bodyPr spcFirstLastPara="1" wrap="square" lIns="0" tIns="0" rIns="0" bIns="0" anchor="t" anchorCtr="0">
            <a:normAutofit/>
          </a:bodyPr>
          <a:lstStyle>
            <a:lvl1pPr lvl="0" algn="ctr">
              <a:spcBef>
                <a:spcPts val="0"/>
              </a:spcBef>
              <a:spcAft>
                <a:spcPts val="0"/>
              </a:spcAft>
              <a:buNone/>
              <a:defRPr b="1">
                <a:solidFill>
                  <a:srgbClr val="16AB72"/>
                </a:solidFill>
                <a:latin typeface="Roboto"/>
                <a:ea typeface="Roboto"/>
                <a:cs typeface="Roboto"/>
                <a:sym typeface="Roboto"/>
              </a:defRPr>
            </a:lvl1pPr>
            <a:lvl2pPr lvl="1" algn="ctr">
              <a:spcBef>
                <a:spcPts val="1000"/>
              </a:spcBef>
              <a:spcAft>
                <a:spcPts val="0"/>
              </a:spcAft>
              <a:buNone/>
              <a:defRPr b="1">
                <a:latin typeface="Roboto"/>
                <a:ea typeface="Roboto"/>
                <a:cs typeface="Roboto"/>
                <a:sym typeface="Roboto"/>
              </a:defRPr>
            </a:lvl2pPr>
            <a:lvl3pPr lvl="2" algn="ctr">
              <a:spcBef>
                <a:spcPts val="1000"/>
              </a:spcBef>
              <a:spcAft>
                <a:spcPts val="0"/>
              </a:spcAft>
              <a:buNone/>
              <a:defRPr b="1">
                <a:latin typeface="Roboto"/>
                <a:ea typeface="Roboto"/>
                <a:cs typeface="Roboto"/>
                <a:sym typeface="Roboto"/>
              </a:defRPr>
            </a:lvl3pPr>
            <a:lvl4pPr lvl="3" algn="ctr">
              <a:spcBef>
                <a:spcPts val="1000"/>
              </a:spcBef>
              <a:spcAft>
                <a:spcPts val="0"/>
              </a:spcAft>
              <a:buNone/>
              <a:defRPr b="1">
                <a:latin typeface="Roboto"/>
                <a:ea typeface="Roboto"/>
                <a:cs typeface="Roboto"/>
                <a:sym typeface="Roboto"/>
              </a:defRPr>
            </a:lvl4pPr>
            <a:lvl5pPr lvl="4" algn="ctr">
              <a:spcBef>
                <a:spcPts val="1000"/>
              </a:spcBef>
              <a:spcAft>
                <a:spcPts val="0"/>
              </a:spcAft>
              <a:buNone/>
              <a:defRPr b="1">
                <a:latin typeface="Roboto"/>
                <a:ea typeface="Roboto"/>
                <a:cs typeface="Roboto"/>
                <a:sym typeface="Roboto"/>
              </a:defRPr>
            </a:lvl5pPr>
            <a:lvl6pPr lvl="5" algn="ctr">
              <a:spcBef>
                <a:spcPts val="1000"/>
              </a:spcBef>
              <a:spcAft>
                <a:spcPts val="0"/>
              </a:spcAft>
              <a:buNone/>
              <a:defRPr b="1">
                <a:latin typeface="Roboto"/>
                <a:ea typeface="Roboto"/>
                <a:cs typeface="Roboto"/>
                <a:sym typeface="Roboto"/>
              </a:defRPr>
            </a:lvl6pPr>
            <a:lvl7pPr lvl="6" algn="ctr">
              <a:spcBef>
                <a:spcPts val="1000"/>
              </a:spcBef>
              <a:spcAft>
                <a:spcPts val="0"/>
              </a:spcAft>
              <a:buNone/>
              <a:defRPr b="1">
                <a:latin typeface="Roboto"/>
                <a:ea typeface="Roboto"/>
                <a:cs typeface="Roboto"/>
                <a:sym typeface="Roboto"/>
              </a:defRPr>
            </a:lvl7pPr>
            <a:lvl8pPr lvl="7" algn="ctr">
              <a:spcBef>
                <a:spcPts val="1000"/>
              </a:spcBef>
              <a:spcAft>
                <a:spcPts val="0"/>
              </a:spcAft>
              <a:buNone/>
              <a:defRPr b="1">
                <a:latin typeface="Roboto"/>
                <a:ea typeface="Roboto"/>
                <a:cs typeface="Roboto"/>
                <a:sym typeface="Roboto"/>
              </a:defRPr>
            </a:lvl8pPr>
            <a:lvl9pPr lvl="8" algn="ctr">
              <a:spcBef>
                <a:spcPts val="1000"/>
              </a:spcBef>
              <a:spcAft>
                <a:spcPts val="1000"/>
              </a:spcAft>
              <a:buNone/>
              <a:defRPr b="1">
                <a:latin typeface="Roboto"/>
                <a:ea typeface="Roboto"/>
                <a:cs typeface="Roboto"/>
                <a:sym typeface="Roboto"/>
              </a:defRPr>
            </a:lvl9pPr>
          </a:lstStyle>
          <a:p>
            <a:endParaRPr/>
          </a:p>
        </p:txBody>
      </p:sp>
      <p:sp>
        <p:nvSpPr>
          <p:cNvPr id="582" name="Google Shape;582;p75"/>
          <p:cNvSpPr txBox="1">
            <a:spLocks noGrp="1"/>
          </p:cNvSpPr>
          <p:nvPr>
            <p:ph type="title"/>
          </p:nvPr>
        </p:nvSpPr>
        <p:spPr>
          <a:xfrm>
            <a:off x="569250" y="571500"/>
            <a:ext cx="8005500" cy="457200"/>
          </a:xfrm>
          <a:prstGeom prst="rect">
            <a:avLst/>
          </a:prstGeom>
        </p:spPr>
        <p:txBody>
          <a:bodyPr spcFirstLastPara="1" wrap="square" lIns="0" tIns="0" rIns="0" bIns="0" anchor="t" anchorCtr="0">
            <a:normAutofit/>
          </a:bodyPr>
          <a:lstStyle>
            <a:lvl1pPr marL="0" marR="0" lvl="0" indent="0" algn="ctr">
              <a:lnSpc>
                <a:spcPct val="100000"/>
              </a:lnSpc>
              <a:spcBef>
                <a:spcPts val="0"/>
              </a:spcBef>
              <a:spcAft>
                <a:spcPts val="0"/>
              </a:spcAft>
              <a:buNone/>
              <a:defRPr sz="1800">
                <a:solidFill>
                  <a:srgbClr val="686C6F"/>
                </a:solidFill>
                <a:latin typeface="Roboto Light"/>
                <a:ea typeface="Roboto Light"/>
                <a:cs typeface="Roboto Light"/>
                <a:sym typeface="Roboto Light"/>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583" name="Google Shape;583;p7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solidFill>
                  <a:srgbClr val="55595C"/>
                </a:solidFill>
                <a:latin typeface="Roboto"/>
                <a:ea typeface="Roboto"/>
                <a:cs typeface="Roboto"/>
                <a:sym typeface="Roboto"/>
              </a:defRPr>
            </a:lvl1pPr>
            <a:lvl2pPr lvl="1">
              <a:buNone/>
              <a:defRPr>
                <a:solidFill>
                  <a:srgbClr val="55595C"/>
                </a:solidFill>
                <a:latin typeface="Roboto"/>
                <a:ea typeface="Roboto"/>
                <a:cs typeface="Roboto"/>
                <a:sym typeface="Roboto"/>
              </a:defRPr>
            </a:lvl2pPr>
            <a:lvl3pPr lvl="2">
              <a:buNone/>
              <a:defRPr>
                <a:solidFill>
                  <a:srgbClr val="55595C"/>
                </a:solidFill>
                <a:latin typeface="Roboto"/>
                <a:ea typeface="Roboto"/>
                <a:cs typeface="Roboto"/>
                <a:sym typeface="Roboto"/>
              </a:defRPr>
            </a:lvl3pPr>
            <a:lvl4pPr lvl="3">
              <a:buNone/>
              <a:defRPr>
                <a:solidFill>
                  <a:srgbClr val="55595C"/>
                </a:solidFill>
                <a:latin typeface="Roboto"/>
                <a:ea typeface="Roboto"/>
                <a:cs typeface="Roboto"/>
                <a:sym typeface="Roboto"/>
              </a:defRPr>
            </a:lvl4pPr>
            <a:lvl5pPr lvl="4">
              <a:buNone/>
              <a:defRPr>
                <a:solidFill>
                  <a:srgbClr val="55595C"/>
                </a:solidFill>
                <a:latin typeface="Roboto"/>
                <a:ea typeface="Roboto"/>
                <a:cs typeface="Roboto"/>
                <a:sym typeface="Roboto"/>
              </a:defRPr>
            </a:lvl5pPr>
            <a:lvl6pPr lvl="5">
              <a:buNone/>
              <a:defRPr>
                <a:solidFill>
                  <a:srgbClr val="55595C"/>
                </a:solidFill>
                <a:latin typeface="Roboto"/>
                <a:ea typeface="Roboto"/>
                <a:cs typeface="Roboto"/>
                <a:sym typeface="Roboto"/>
              </a:defRPr>
            </a:lvl6pPr>
            <a:lvl7pPr lvl="6">
              <a:buNone/>
              <a:defRPr>
                <a:solidFill>
                  <a:srgbClr val="55595C"/>
                </a:solidFill>
                <a:latin typeface="Roboto"/>
                <a:ea typeface="Roboto"/>
                <a:cs typeface="Roboto"/>
                <a:sym typeface="Roboto"/>
              </a:defRPr>
            </a:lvl7pPr>
            <a:lvl8pPr lvl="7">
              <a:buNone/>
              <a:defRPr>
                <a:solidFill>
                  <a:srgbClr val="55595C"/>
                </a:solidFill>
                <a:latin typeface="Roboto"/>
                <a:ea typeface="Roboto"/>
                <a:cs typeface="Roboto"/>
                <a:sym typeface="Roboto"/>
              </a:defRPr>
            </a:lvl8pPr>
            <a:lvl9pPr lvl="8">
              <a:buNone/>
              <a:defRPr>
                <a:solidFill>
                  <a:srgbClr val="55595C"/>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4068">
          <p15:clr>
            <a:srgbClr val="F9AD4C"/>
          </p15:clr>
        </p15:guide>
        <p15:guide id="2" pos="1692">
          <p15:clr>
            <a:srgbClr val="F9AD4C"/>
          </p15:clr>
        </p15:guide>
        <p15:guide id="3" pos="359">
          <p15:clr>
            <a:srgbClr val="F9AD4C"/>
          </p15:clr>
        </p15:guide>
        <p15:guide id="4" pos="5401">
          <p15:clr>
            <a:srgbClr val="F9AD4C"/>
          </p15:clr>
        </p15:guide>
        <p15:guide id="5" orient="horz" pos="2874">
          <p15:clr>
            <a:srgbClr val="F9AD4C"/>
          </p15:clr>
        </p15:guide>
        <p15:guide id="6" orient="horz" pos="360">
          <p15:clr>
            <a:srgbClr val="F9AD4C"/>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ubsection Title Green">
  <p:cSld name="TITLE_AND_BODY_2_1">
    <p:bg>
      <p:bgPr>
        <a:solidFill>
          <a:srgbClr val="16AB72"/>
        </a:solidFill>
        <a:effectLst/>
      </p:bgPr>
    </p:bg>
    <p:spTree>
      <p:nvGrpSpPr>
        <p:cNvPr id="1" name="Shape 584"/>
        <p:cNvGrpSpPr/>
        <p:nvPr/>
      </p:nvGrpSpPr>
      <p:grpSpPr>
        <a:xfrm>
          <a:off x="0" y="0"/>
          <a:ext cx="0" cy="0"/>
          <a:chOff x="0" y="0"/>
          <a:chExt cx="0" cy="0"/>
        </a:xfrm>
      </p:grpSpPr>
      <p:sp>
        <p:nvSpPr>
          <p:cNvPr id="585" name="Google Shape;585;p76"/>
          <p:cNvSpPr/>
          <p:nvPr/>
        </p:nvSpPr>
        <p:spPr>
          <a:xfrm>
            <a:off x="628285" y="2240865"/>
            <a:ext cx="9600" cy="2905200"/>
          </a:xfrm>
          <a:prstGeom prst="rect">
            <a:avLst/>
          </a:prstGeom>
          <a:solidFill>
            <a:srgbClr val="F2F2F2"/>
          </a:solidFill>
          <a:ln>
            <a:noFill/>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FFFFFF"/>
              </a:solidFill>
              <a:latin typeface="Helvetica Neue"/>
              <a:ea typeface="Helvetica Neue"/>
              <a:cs typeface="Helvetica Neue"/>
              <a:sym typeface="Helvetica Neue"/>
            </a:endParaRPr>
          </a:p>
        </p:txBody>
      </p:sp>
      <p:sp>
        <p:nvSpPr>
          <p:cNvPr id="586" name="Google Shape;586;p76"/>
          <p:cNvSpPr txBox="1"/>
          <p:nvPr/>
        </p:nvSpPr>
        <p:spPr>
          <a:xfrm rot="-5400000">
            <a:off x="-150965" y="1291353"/>
            <a:ext cx="1558500" cy="1905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500"/>
              <a:buFont typeface="Arial"/>
              <a:buNone/>
            </a:pPr>
            <a:r>
              <a:rPr lang="en" sz="500">
                <a:solidFill>
                  <a:srgbClr val="FFFFFF"/>
                </a:solidFill>
                <a:latin typeface="Roboto"/>
                <a:ea typeface="Roboto"/>
                <a:cs typeface="Roboto"/>
                <a:sym typeface="Roboto"/>
              </a:rPr>
              <a:t>h</a:t>
            </a:r>
            <a:r>
              <a:rPr lang="en" sz="500" b="0" i="0" u="none" strike="noStrike" cap="none">
                <a:solidFill>
                  <a:srgbClr val="FFFFFF"/>
                </a:solidFill>
                <a:latin typeface="Roboto"/>
                <a:ea typeface="Roboto"/>
                <a:cs typeface="Roboto"/>
                <a:sym typeface="Roboto"/>
              </a:rPr>
              <a:t> t t p s : / / w w w . a u r o r a s o l a r . c o m /</a:t>
            </a:r>
            <a:endParaRPr sz="500"/>
          </a:p>
        </p:txBody>
      </p:sp>
      <p:sp>
        <p:nvSpPr>
          <p:cNvPr id="587" name="Google Shape;587;p76"/>
          <p:cNvSpPr txBox="1">
            <a:spLocks noGrp="1"/>
          </p:cNvSpPr>
          <p:nvPr>
            <p:ph type="title"/>
          </p:nvPr>
        </p:nvSpPr>
        <p:spPr>
          <a:xfrm>
            <a:off x="2355775" y="1698450"/>
            <a:ext cx="4441800" cy="2401200"/>
          </a:xfrm>
          <a:prstGeom prst="rect">
            <a:avLst/>
          </a:prstGeom>
        </p:spPr>
        <p:txBody>
          <a:bodyPr spcFirstLastPara="1" wrap="square" lIns="0" tIns="0" rIns="0" bIns="0" anchor="t" anchorCtr="0">
            <a:normAutofit/>
          </a:bodyPr>
          <a:lstStyle>
            <a:lvl1pPr marL="0" marR="0" lvl="0" indent="0" algn="l">
              <a:lnSpc>
                <a:spcPct val="100000"/>
              </a:lnSpc>
              <a:spcBef>
                <a:spcPts val="0"/>
              </a:spcBef>
              <a:spcAft>
                <a:spcPts val="0"/>
              </a:spcAft>
              <a:buNone/>
              <a:defRPr sz="4600" b="1">
                <a:solidFill>
                  <a:srgbClr val="FFFFFF"/>
                </a:solidFill>
                <a:latin typeface="Roboto"/>
                <a:ea typeface="Roboto"/>
                <a:cs typeface="Roboto"/>
                <a:sym typeface="Roboto"/>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588" name="Google Shape;588;p7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solidFill>
                  <a:srgbClr val="FFFFFF"/>
                </a:solidFill>
                <a:latin typeface="Roboto"/>
                <a:ea typeface="Roboto"/>
                <a:cs typeface="Roboto"/>
                <a:sym typeface="Roboto"/>
              </a:defRPr>
            </a:lvl1pPr>
            <a:lvl2pPr lvl="1">
              <a:buNone/>
              <a:defRPr>
                <a:solidFill>
                  <a:srgbClr val="FFFFFF"/>
                </a:solidFill>
                <a:latin typeface="Roboto"/>
                <a:ea typeface="Roboto"/>
                <a:cs typeface="Roboto"/>
                <a:sym typeface="Roboto"/>
              </a:defRPr>
            </a:lvl2pPr>
            <a:lvl3pPr lvl="2">
              <a:buNone/>
              <a:defRPr>
                <a:solidFill>
                  <a:srgbClr val="FFFFFF"/>
                </a:solidFill>
                <a:latin typeface="Roboto"/>
                <a:ea typeface="Roboto"/>
                <a:cs typeface="Roboto"/>
                <a:sym typeface="Roboto"/>
              </a:defRPr>
            </a:lvl3pPr>
            <a:lvl4pPr lvl="3">
              <a:buNone/>
              <a:defRPr>
                <a:solidFill>
                  <a:srgbClr val="FFFFFF"/>
                </a:solidFill>
                <a:latin typeface="Roboto"/>
                <a:ea typeface="Roboto"/>
                <a:cs typeface="Roboto"/>
                <a:sym typeface="Roboto"/>
              </a:defRPr>
            </a:lvl4pPr>
            <a:lvl5pPr lvl="4">
              <a:buNone/>
              <a:defRPr>
                <a:solidFill>
                  <a:srgbClr val="FFFFFF"/>
                </a:solidFill>
                <a:latin typeface="Roboto"/>
                <a:ea typeface="Roboto"/>
                <a:cs typeface="Roboto"/>
                <a:sym typeface="Roboto"/>
              </a:defRPr>
            </a:lvl5pPr>
            <a:lvl6pPr lvl="5">
              <a:buNone/>
              <a:defRPr>
                <a:solidFill>
                  <a:srgbClr val="FFFFFF"/>
                </a:solidFill>
                <a:latin typeface="Roboto"/>
                <a:ea typeface="Roboto"/>
                <a:cs typeface="Roboto"/>
                <a:sym typeface="Roboto"/>
              </a:defRPr>
            </a:lvl6pPr>
            <a:lvl7pPr lvl="6">
              <a:buNone/>
              <a:defRPr>
                <a:solidFill>
                  <a:srgbClr val="FFFFFF"/>
                </a:solidFill>
                <a:latin typeface="Roboto"/>
                <a:ea typeface="Roboto"/>
                <a:cs typeface="Roboto"/>
                <a:sym typeface="Roboto"/>
              </a:defRPr>
            </a:lvl7pPr>
            <a:lvl8pPr lvl="7">
              <a:buNone/>
              <a:defRPr>
                <a:solidFill>
                  <a:srgbClr val="FFFFFF"/>
                </a:solidFill>
                <a:latin typeface="Roboto"/>
                <a:ea typeface="Roboto"/>
                <a:cs typeface="Roboto"/>
                <a:sym typeface="Roboto"/>
              </a:defRPr>
            </a:lvl8pPr>
            <a:lvl9pPr lvl="8">
              <a:buNone/>
              <a:defRPr>
                <a:solidFill>
                  <a:srgbClr val="FFFFFF"/>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1 Title slide" type="title">
  <p:cSld name="TITLE">
    <p:bg>
      <p:bgPr>
        <a:solidFill>
          <a:schemeClr val="dk1"/>
        </a:solidFill>
        <a:effectLst/>
      </p:bgPr>
    </p:bg>
    <p:spTree>
      <p:nvGrpSpPr>
        <p:cNvPr id="1" name="Shape 592"/>
        <p:cNvGrpSpPr/>
        <p:nvPr/>
      </p:nvGrpSpPr>
      <p:grpSpPr>
        <a:xfrm>
          <a:off x="0" y="0"/>
          <a:ext cx="0" cy="0"/>
          <a:chOff x="0" y="0"/>
          <a:chExt cx="0" cy="0"/>
        </a:xfrm>
      </p:grpSpPr>
      <p:pic>
        <p:nvPicPr>
          <p:cNvPr id="593" name="Google Shape;593;p78"/>
          <p:cNvPicPr preferRelativeResize="0"/>
          <p:nvPr/>
        </p:nvPicPr>
        <p:blipFill rotWithShape="1">
          <a:blip r:embed="rId2">
            <a:alphaModFix/>
          </a:blip>
          <a:srcRect l="43182" t="35909" r="32988" b="4181"/>
          <a:stretch/>
        </p:blipFill>
        <p:spPr>
          <a:xfrm flipH="1">
            <a:off x="4571999" y="1847050"/>
            <a:ext cx="2178926" cy="3081399"/>
          </a:xfrm>
          <a:prstGeom prst="rect">
            <a:avLst/>
          </a:prstGeom>
          <a:noFill/>
          <a:ln>
            <a:noFill/>
          </a:ln>
        </p:spPr>
      </p:pic>
      <p:sp>
        <p:nvSpPr>
          <p:cNvPr id="594" name="Google Shape;594;p78"/>
          <p:cNvSpPr txBox="1">
            <a:spLocks noGrp="1"/>
          </p:cNvSpPr>
          <p:nvPr>
            <p:ph type="subTitle" idx="1"/>
          </p:nvPr>
        </p:nvSpPr>
        <p:spPr>
          <a:xfrm>
            <a:off x="3244675" y="409350"/>
            <a:ext cx="2673900" cy="186600"/>
          </a:xfrm>
          <a:prstGeom prst="rect">
            <a:avLst/>
          </a:prstGeom>
        </p:spPr>
        <p:txBody>
          <a:bodyPr spcFirstLastPara="1" wrap="square" lIns="0" tIns="0" rIns="0" bIns="0" anchor="b" anchorCtr="0">
            <a:noAutofit/>
          </a:bodyPr>
          <a:lstStyle>
            <a:lvl1pPr lvl="0">
              <a:lnSpc>
                <a:spcPct val="100000"/>
              </a:lnSpc>
              <a:spcBef>
                <a:spcPts val="0"/>
              </a:spcBef>
              <a:spcAft>
                <a:spcPts val="0"/>
              </a:spcAft>
              <a:buClr>
                <a:schemeClr val="lt1"/>
              </a:buClr>
              <a:buSzPts val="1200"/>
              <a:buNone/>
              <a:defRPr>
                <a:solidFill>
                  <a:schemeClr val="lt1"/>
                </a:solidFill>
              </a:defRPr>
            </a:lvl1pPr>
            <a:lvl2pPr lvl="1">
              <a:lnSpc>
                <a:spcPct val="100000"/>
              </a:lnSpc>
              <a:spcBef>
                <a:spcPts val="0"/>
              </a:spcBef>
              <a:spcAft>
                <a:spcPts val="0"/>
              </a:spcAft>
              <a:buClr>
                <a:schemeClr val="lt1"/>
              </a:buClr>
              <a:buSzPts val="1200"/>
              <a:buNone/>
              <a:defRPr>
                <a:solidFill>
                  <a:schemeClr val="lt1"/>
                </a:solidFill>
              </a:defRPr>
            </a:lvl2pPr>
            <a:lvl3pPr lvl="2">
              <a:lnSpc>
                <a:spcPct val="100000"/>
              </a:lnSpc>
              <a:spcBef>
                <a:spcPts val="0"/>
              </a:spcBef>
              <a:spcAft>
                <a:spcPts val="0"/>
              </a:spcAft>
              <a:buClr>
                <a:schemeClr val="lt1"/>
              </a:buClr>
              <a:buSzPts val="1200"/>
              <a:buNone/>
              <a:defRPr>
                <a:solidFill>
                  <a:schemeClr val="lt1"/>
                </a:solidFill>
              </a:defRPr>
            </a:lvl3pPr>
            <a:lvl4pPr lvl="3">
              <a:lnSpc>
                <a:spcPct val="100000"/>
              </a:lnSpc>
              <a:spcBef>
                <a:spcPts val="0"/>
              </a:spcBef>
              <a:spcAft>
                <a:spcPts val="0"/>
              </a:spcAft>
              <a:buClr>
                <a:schemeClr val="lt1"/>
              </a:buClr>
              <a:buSzPts val="1200"/>
              <a:buNone/>
              <a:defRPr>
                <a:solidFill>
                  <a:schemeClr val="lt1"/>
                </a:solidFill>
              </a:defRPr>
            </a:lvl4pPr>
            <a:lvl5pPr lvl="4">
              <a:lnSpc>
                <a:spcPct val="100000"/>
              </a:lnSpc>
              <a:spcBef>
                <a:spcPts val="0"/>
              </a:spcBef>
              <a:spcAft>
                <a:spcPts val="0"/>
              </a:spcAft>
              <a:buClr>
                <a:schemeClr val="lt1"/>
              </a:buClr>
              <a:buSzPts val="1200"/>
              <a:buNone/>
              <a:defRPr>
                <a:solidFill>
                  <a:schemeClr val="lt1"/>
                </a:solidFill>
              </a:defRPr>
            </a:lvl5pPr>
            <a:lvl6pPr lvl="5">
              <a:lnSpc>
                <a:spcPct val="100000"/>
              </a:lnSpc>
              <a:spcBef>
                <a:spcPts val="0"/>
              </a:spcBef>
              <a:spcAft>
                <a:spcPts val="0"/>
              </a:spcAft>
              <a:buClr>
                <a:schemeClr val="lt1"/>
              </a:buClr>
              <a:buSzPts val="1200"/>
              <a:buNone/>
              <a:defRPr>
                <a:solidFill>
                  <a:schemeClr val="lt1"/>
                </a:solidFill>
              </a:defRPr>
            </a:lvl6pPr>
            <a:lvl7pPr lvl="6">
              <a:lnSpc>
                <a:spcPct val="100000"/>
              </a:lnSpc>
              <a:spcBef>
                <a:spcPts val="0"/>
              </a:spcBef>
              <a:spcAft>
                <a:spcPts val="0"/>
              </a:spcAft>
              <a:buClr>
                <a:schemeClr val="lt1"/>
              </a:buClr>
              <a:buSzPts val="1200"/>
              <a:buNone/>
              <a:defRPr>
                <a:solidFill>
                  <a:schemeClr val="lt1"/>
                </a:solidFill>
              </a:defRPr>
            </a:lvl7pPr>
            <a:lvl8pPr lvl="7">
              <a:lnSpc>
                <a:spcPct val="100000"/>
              </a:lnSpc>
              <a:spcBef>
                <a:spcPts val="0"/>
              </a:spcBef>
              <a:spcAft>
                <a:spcPts val="0"/>
              </a:spcAft>
              <a:buClr>
                <a:schemeClr val="lt1"/>
              </a:buClr>
              <a:buSzPts val="1200"/>
              <a:buNone/>
              <a:defRPr>
                <a:solidFill>
                  <a:schemeClr val="lt1"/>
                </a:solidFill>
              </a:defRPr>
            </a:lvl8pPr>
            <a:lvl9pPr lvl="8">
              <a:lnSpc>
                <a:spcPct val="100000"/>
              </a:lnSpc>
              <a:spcBef>
                <a:spcPts val="0"/>
              </a:spcBef>
              <a:spcAft>
                <a:spcPts val="0"/>
              </a:spcAft>
              <a:buClr>
                <a:schemeClr val="lt1"/>
              </a:buClr>
              <a:buSzPts val="1200"/>
              <a:buNone/>
              <a:defRPr>
                <a:solidFill>
                  <a:schemeClr val="lt1"/>
                </a:solidFill>
              </a:defRPr>
            </a:lvl9pPr>
          </a:lstStyle>
          <a:p>
            <a:endParaRPr/>
          </a:p>
        </p:txBody>
      </p:sp>
      <p:sp>
        <p:nvSpPr>
          <p:cNvPr id="595" name="Google Shape;595;p78"/>
          <p:cNvSpPr>
            <a:spLocks noGrp="1"/>
          </p:cNvSpPr>
          <p:nvPr>
            <p:ph type="pic" idx="2"/>
          </p:nvPr>
        </p:nvSpPr>
        <p:spPr>
          <a:xfrm>
            <a:off x="3244650" y="640700"/>
            <a:ext cx="2673900" cy="3863700"/>
          </a:xfrm>
          <a:prstGeom prst="rect">
            <a:avLst/>
          </a:prstGeom>
          <a:noFill/>
          <a:ln>
            <a:noFill/>
          </a:ln>
        </p:spPr>
      </p:sp>
      <p:sp>
        <p:nvSpPr>
          <p:cNvPr id="596" name="Google Shape;596;p78"/>
          <p:cNvSpPr txBox="1">
            <a:spLocks noGrp="1"/>
          </p:cNvSpPr>
          <p:nvPr>
            <p:ph type="ctrTitle"/>
          </p:nvPr>
        </p:nvSpPr>
        <p:spPr>
          <a:xfrm>
            <a:off x="2521425" y="1847050"/>
            <a:ext cx="4098300" cy="1456200"/>
          </a:xfrm>
          <a:prstGeom prst="rect">
            <a:avLst/>
          </a:prstGeom>
          <a:effectLst>
            <a:outerShdw blurRad="114300" dist="19050" algn="bl" rotWithShape="0">
              <a:srgbClr val="000000">
                <a:alpha val="20000"/>
              </a:srgbClr>
            </a:outerShdw>
          </a:effectLst>
        </p:spPr>
        <p:txBody>
          <a:bodyPr spcFirstLastPara="1" wrap="square" lIns="0" tIns="0" rIns="0" bIns="0" anchor="ctr" anchorCtr="0">
            <a:noAutofit/>
          </a:bodyPr>
          <a:lstStyle>
            <a:lvl1pPr lvl="0">
              <a:lnSpc>
                <a:spcPct val="65000"/>
              </a:lnSpc>
              <a:spcBef>
                <a:spcPts val="0"/>
              </a:spcBef>
              <a:spcAft>
                <a:spcPts val="0"/>
              </a:spcAft>
              <a:buClr>
                <a:schemeClr val="lt1"/>
              </a:buClr>
              <a:buSzPts val="5050"/>
              <a:buNone/>
              <a:defRPr>
                <a:solidFill>
                  <a:schemeClr val="lt1"/>
                </a:solidFill>
              </a:defRPr>
            </a:lvl1pPr>
            <a:lvl2pPr lvl="1" algn="ctr">
              <a:lnSpc>
                <a:spcPct val="65000"/>
              </a:lnSpc>
              <a:spcBef>
                <a:spcPts val="0"/>
              </a:spcBef>
              <a:spcAft>
                <a:spcPts val="0"/>
              </a:spcAft>
              <a:buClr>
                <a:schemeClr val="lt1"/>
              </a:buClr>
              <a:buSzPts val="5200"/>
              <a:buNone/>
              <a:defRPr sz="5200">
                <a:solidFill>
                  <a:schemeClr val="lt1"/>
                </a:solidFill>
              </a:defRPr>
            </a:lvl2pPr>
            <a:lvl3pPr lvl="2" algn="ctr">
              <a:lnSpc>
                <a:spcPct val="65000"/>
              </a:lnSpc>
              <a:spcBef>
                <a:spcPts val="0"/>
              </a:spcBef>
              <a:spcAft>
                <a:spcPts val="0"/>
              </a:spcAft>
              <a:buClr>
                <a:schemeClr val="lt1"/>
              </a:buClr>
              <a:buSzPts val="5200"/>
              <a:buNone/>
              <a:defRPr sz="5200">
                <a:solidFill>
                  <a:schemeClr val="lt1"/>
                </a:solidFill>
              </a:defRPr>
            </a:lvl3pPr>
            <a:lvl4pPr lvl="3" algn="ctr">
              <a:lnSpc>
                <a:spcPct val="65000"/>
              </a:lnSpc>
              <a:spcBef>
                <a:spcPts val="0"/>
              </a:spcBef>
              <a:spcAft>
                <a:spcPts val="0"/>
              </a:spcAft>
              <a:buClr>
                <a:schemeClr val="lt1"/>
              </a:buClr>
              <a:buSzPts val="5200"/>
              <a:buNone/>
              <a:defRPr sz="5200">
                <a:solidFill>
                  <a:schemeClr val="lt1"/>
                </a:solidFill>
              </a:defRPr>
            </a:lvl4pPr>
            <a:lvl5pPr lvl="4" algn="ctr">
              <a:lnSpc>
                <a:spcPct val="65000"/>
              </a:lnSpc>
              <a:spcBef>
                <a:spcPts val="0"/>
              </a:spcBef>
              <a:spcAft>
                <a:spcPts val="0"/>
              </a:spcAft>
              <a:buClr>
                <a:schemeClr val="lt1"/>
              </a:buClr>
              <a:buSzPts val="5200"/>
              <a:buNone/>
              <a:defRPr sz="5200">
                <a:solidFill>
                  <a:schemeClr val="lt1"/>
                </a:solidFill>
              </a:defRPr>
            </a:lvl5pPr>
            <a:lvl6pPr lvl="5" algn="ctr">
              <a:lnSpc>
                <a:spcPct val="65000"/>
              </a:lnSpc>
              <a:spcBef>
                <a:spcPts val="0"/>
              </a:spcBef>
              <a:spcAft>
                <a:spcPts val="0"/>
              </a:spcAft>
              <a:buClr>
                <a:schemeClr val="lt1"/>
              </a:buClr>
              <a:buSzPts val="5200"/>
              <a:buNone/>
              <a:defRPr sz="5200">
                <a:solidFill>
                  <a:schemeClr val="lt1"/>
                </a:solidFill>
              </a:defRPr>
            </a:lvl6pPr>
            <a:lvl7pPr lvl="6" algn="ctr">
              <a:lnSpc>
                <a:spcPct val="65000"/>
              </a:lnSpc>
              <a:spcBef>
                <a:spcPts val="0"/>
              </a:spcBef>
              <a:spcAft>
                <a:spcPts val="0"/>
              </a:spcAft>
              <a:buClr>
                <a:schemeClr val="lt1"/>
              </a:buClr>
              <a:buSzPts val="5200"/>
              <a:buNone/>
              <a:defRPr sz="5200">
                <a:solidFill>
                  <a:schemeClr val="lt1"/>
                </a:solidFill>
              </a:defRPr>
            </a:lvl7pPr>
            <a:lvl8pPr lvl="7" algn="ctr">
              <a:lnSpc>
                <a:spcPct val="65000"/>
              </a:lnSpc>
              <a:spcBef>
                <a:spcPts val="0"/>
              </a:spcBef>
              <a:spcAft>
                <a:spcPts val="0"/>
              </a:spcAft>
              <a:buClr>
                <a:schemeClr val="lt1"/>
              </a:buClr>
              <a:buSzPts val="5200"/>
              <a:buNone/>
              <a:defRPr sz="5200">
                <a:solidFill>
                  <a:schemeClr val="lt1"/>
                </a:solidFill>
              </a:defRPr>
            </a:lvl8pPr>
            <a:lvl9pPr lvl="8" algn="ctr">
              <a:lnSpc>
                <a:spcPct val="65000"/>
              </a:lnSpc>
              <a:spcBef>
                <a:spcPts val="0"/>
              </a:spcBef>
              <a:spcAft>
                <a:spcPts val="0"/>
              </a:spcAft>
              <a:buClr>
                <a:schemeClr val="lt1"/>
              </a:buClr>
              <a:buSzPts val="5200"/>
              <a:buNone/>
              <a:defRPr sz="5200">
                <a:solidFill>
                  <a:schemeClr val="lt1"/>
                </a:solidFill>
              </a:defRPr>
            </a:lvl9pPr>
          </a:lstStyle>
          <a:p>
            <a:endParaRPr/>
          </a:p>
        </p:txBody>
      </p:sp>
      <p:sp>
        <p:nvSpPr>
          <p:cNvPr id="597" name="Google Shape;597;p78"/>
          <p:cNvSpPr txBox="1">
            <a:spLocks noGrp="1"/>
          </p:cNvSpPr>
          <p:nvPr>
            <p:ph type="subTitle" idx="3"/>
          </p:nvPr>
        </p:nvSpPr>
        <p:spPr>
          <a:xfrm>
            <a:off x="3244675" y="4549075"/>
            <a:ext cx="2721300" cy="186600"/>
          </a:xfrm>
          <a:prstGeom prst="rect">
            <a:avLst/>
          </a:prstGeom>
        </p:spPr>
        <p:txBody>
          <a:bodyPr spcFirstLastPara="1" wrap="square" lIns="0" tIns="0" rIns="0" bIns="0" anchor="b" anchorCtr="0">
            <a:noAutofit/>
          </a:bodyPr>
          <a:lstStyle>
            <a:lvl1pPr lvl="0">
              <a:lnSpc>
                <a:spcPct val="60000"/>
              </a:lnSpc>
              <a:spcBef>
                <a:spcPts val="0"/>
              </a:spcBef>
              <a:spcAft>
                <a:spcPts val="0"/>
              </a:spcAft>
              <a:buClr>
                <a:schemeClr val="lt1"/>
              </a:buClr>
              <a:buSzPts val="1500"/>
              <a:buNone/>
              <a:defRPr sz="1500">
                <a:solidFill>
                  <a:schemeClr val="lt1"/>
                </a:solidFill>
              </a:defRPr>
            </a:lvl1pPr>
            <a:lvl2pPr lvl="1">
              <a:lnSpc>
                <a:spcPct val="100000"/>
              </a:lnSpc>
              <a:spcBef>
                <a:spcPts val="0"/>
              </a:spcBef>
              <a:spcAft>
                <a:spcPts val="0"/>
              </a:spcAft>
              <a:buClr>
                <a:schemeClr val="lt1"/>
              </a:buClr>
              <a:buSzPts val="1950"/>
              <a:buNone/>
              <a:defRPr sz="1950">
                <a:solidFill>
                  <a:schemeClr val="lt1"/>
                </a:solidFill>
              </a:defRPr>
            </a:lvl2pPr>
            <a:lvl3pPr lvl="2">
              <a:lnSpc>
                <a:spcPct val="100000"/>
              </a:lnSpc>
              <a:spcBef>
                <a:spcPts val="0"/>
              </a:spcBef>
              <a:spcAft>
                <a:spcPts val="0"/>
              </a:spcAft>
              <a:buClr>
                <a:schemeClr val="lt1"/>
              </a:buClr>
              <a:buSzPts val="1950"/>
              <a:buNone/>
              <a:defRPr sz="1950">
                <a:solidFill>
                  <a:schemeClr val="lt1"/>
                </a:solidFill>
              </a:defRPr>
            </a:lvl3pPr>
            <a:lvl4pPr lvl="3">
              <a:lnSpc>
                <a:spcPct val="100000"/>
              </a:lnSpc>
              <a:spcBef>
                <a:spcPts val="0"/>
              </a:spcBef>
              <a:spcAft>
                <a:spcPts val="0"/>
              </a:spcAft>
              <a:buClr>
                <a:schemeClr val="lt1"/>
              </a:buClr>
              <a:buSzPts val="1950"/>
              <a:buNone/>
              <a:defRPr sz="1950">
                <a:solidFill>
                  <a:schemeClr val="lt1"/>
                </a:solidFill>
              </a:defRPr>
            </a:lvl4pPr>
            <a:lvl5pPr lvl="4">
              <a:lnSpc>
                <a:spcPct val="100000"/>
              </a:lnSpc>
              <a:spcBef>
                <a:spcPts val="0"/>
              </a:spcBef>
              <a:spcAft>
                <a:spcPts val="0"/>
              </a:spcAft>
              <a:buClr>
                <a:schemeClr val="lt1"/>
              </a:buClr>
              <a:buSzPts val="1950"/>
              <a:buNone/>
              <a:defRPr sz="1950">
                <a:solidFill>
                  <a:schemeClr val="lt1"/>
                </a:solidFill>
              </a:defRPr>
            </a:lvl5pPr>
            <a:lvl6pPr lvl="5">
              <a:lnSpc>
                <a:spcPct val="100000"/>
              </a:lnSpc>
              <a:spcBef>
                <a:spcPts val="0"/>
              </a:spcBef>
              <a:spcAft>
                <a:spcPts val="0"/>
              </a:spcAft>
              <a:buClr>
                <a:schemeClr val="lt1"/>
              </a:buClr>
              <a:buSzPts val="1950"/>
              <a:buNone/>
              <a:defRPr sz="1950">
                <a:solidFill>
                  <a:schemeClr val="lt1"/>
                </a:solidFill>
              </a:defRPr>
            </a:lvl6pPr>
            <a:lvl7pPr lvl="6">
              <a:lnSpc>
                <a:spcPct val="100000"/>
              </a:lnSpc>
              <a:spcBef>
                <a:spcPts val="0"/>
              </a:spcBef>
              <a:spcAft>
                <a:spcPts val="0"/>
              </a:spcAft>
              <a:buClr>
                <a:schemeClr val="lt1"/>
              </a:buClr>
              <a:buSzPts val="1950"/>
              <a:buNone/>
              <a:defRPr sz="1950">
                <a:solidFill>
                  <a:schemeClr val="lt1"/>
                </a:solidFill>
              </a:defRPr>
            </a:lvl7pPr>
            <a:lvl8pPr lvl="7">
              <a:lnSpc>
                <a:spcPct val="100000"/>
              </a:lnSpc>
              <a:spcBef>
                <a:spcPts val="0"/>
              </a:spcBef>
              <a:spcAft>
                <a:spcPts val="0"/>
              </a:spcAft>
              <a:buClr>
                <a:schemeClr val="lt1"/>
              </a:buClr>
              <a:buSzPts val="1950"/>
              <a:buNone/>
              <a:defRPr sz="1950">
                <a:solidFill>
                  <a:schemeClr val="lt1"/>
                </a:solidFill>
              </a:defRPr>
            </a:lvl8pPr>
            <a:lvl9pPr lvl="8">
              <a:lnSpc>
                <a:spcPct val="100000"/>
              </a:lnSpc>
              <a:spcBef>
                <a:spcPts val="0"/>
              </a:spcBef>
              <a:spcAft>
                <a:spcPts val="0"/>
              </a:spcAft>
              <a:buClr>
                <a:schemeClr val="lt1"/>
              </a:buClr>
              <a:buSzPts val="1950"/>
              <a:buNone/>
              <a:defRPr sz="1950">
                <a:solidFill>
                  <a:schemeClr val="lt1"/>
                </a:solidFill>
              </a:defRPr>
            </a:lvl9pPr>
          </a:lstStyle>
          <a:p>
            <a:endParaRPr/>
          </a:p>
        </p:txBody>
      </p:sp>
      <p:pic>
        <p:nvPicPr>
          <p:cNvPr id="598" name="Google Shape;598;p78"/>
          <p:cNvPicPr preferRelativeResize="0"/>
          <p:nvPr/>
        </p:nvPicPr>
        <p:blipFill>
          <a:blip r:embed="rId3">
            <a:alphaModFix/>
          </a:blip>
          <a:stretch>
            <a:fillRect/>
          </a:stretch>
        </p:blipFill>
        <p:spPr>
          <a:xfrm>
            <a:off x="409350" y="409350"/>
            <a:ext cx="267200" cy="267200"/>
          </a:xfrm>
          <a:prstGeom prst="rect">
            <a:avLst/>
          </a:prstGeom>
          <a:noFill/>
          <a:ln>
            <a:noFill/>
          </a:ln>
        </p:spPr>
      </p:pic>
      <p:pic>
        <p:nvPicPr>
          <p:cNvPr id="599" name="Google Shape;599;p78"/>
          <p:cNvPicPr preferRelativeResize="0"/>
          <p:nvPr/>
        </p:nvPicPr>
        <p:blipFill>
          <a:blip r:embed="rId4">
            <a:alphaModFix/>
          </a:blip>
          <a:stretch>
            <a:fillRect/>
          </a:stretch>
        </p:blipFill>
        <p:spPr>
          <a:xfrm>
            <a:off x="8158875" y="4629025"/>
            <a:ext cx="575776" cy="106639"/>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2 Title slide">
  <p:cSld name="TITLE_1">
    <p:bg>
      <p:bgPr>
        <a:solidFill>
          <a:schemeClr val="dk1"/>
        </a:solidFill>
        <a:effectLst/>
      </p:bgPr>
    </p:bg>
    <p:spTree>
      <p:nvGrpSpPr>
        <p:cNvPr id="1" name="Shape 600"/>
        <p:cNvGrpSpPr/>
        <p:nvPr/>
      </p:nvGrpSpPr>
      <p:grpSpPr>
        <a:xfrm>
          <a:off x="0" y="0"/>
          <a:ext cx="0" cy="0"/>
          <a:chOff x="0" y="0"/>
          <a:chExt cx="0" cy="0"/>
        </a:xfrm>
      </p:grpSpPr>
      <p:pic>
        <p:nvPicPr>
          <p:cNvPr id="601" name="Google Shape;601;p79"/>
          <p:cNvPicPr preferRelativeResize="0"/>
          <p:nvPr/>
        </p:nvPicPr>
        <p:blipFill rotWithShape="1">
          <a:blip r:embed="rId2">
            <a:alphaModFix/>
          </a:blip>
          <a:srcRect l="27791" t="18407" r="49782"/>
          <a:stretch/>
        </p:blipFill>
        <p:spPr>
          <a:xfrm>
            <a:off x="6392525" y="946625"/>
            <a:ext cx="2050574" cy="4196750"/>
          </a:xfrm>
          <a:prstGeom prst="rect">
            <a:avLst/>
          </a:prstGeom>
          <a:noFill/>
          <a:ln>
            <a:noFill/>
          </a:ln>
        </p:spPr>
      </p:pic>
      <p:sp>
        <p:nvSpPr>
          <p:cNvPr id="602" name="Google Shape;602;p79"/>
          <p:cNvSpPr txBox="1">
            <a:spLocks noGrp="1"/>
          </p:cNvSpPr>
          <p:nvPr>
            <p:ph type="subTitle" idx="1"/>
          </p:nvPr>
        </p:nvSpPr>
        <p:spPr>
          <a:xfrm>
            <a:off x="5382225" y="4556625"/>
            <a:ext cx="1237500" cy="177600"/>
          </a:xfrm>
          <a:prstGeom prst="rect">
            <a:avLst/>
          </a:prstGeom>
        </p:spPr>
        <p:txBody>
          <a:bodyPr spcFirstLastPara="1" wrap="square" lIns="0" tIns="0" rIns="0" bIns="0" anchor="b" anchorCtr="0">
            <a:noAutofit/>
          </a:bodyPr>
          <a:lstStyle>
            <a:lvl1pPr lvl="0" algn="r">
              <a:lnSpc>
                <a:spcPct val="100000"/>
              </a:lnSpc>
              <a:spcBef>
                <a:spcPts val="0"/>
              </a:spcBef>
              <a:spcAft>
                <a:spcPts val="0"/>
              </a:spcAft>
              <a:buClr>
                <a:schemeClr val="lt1"/>
              </a:buClr>
              <a:buSzPts val="1200"/>
              <a:buNone/>
              <a:defRPr>
                <a:solidFill>
                  <a:schemeClr val="lt1"/>
                </a:solidFill>
              </a:defRPr>
            </a:lvl1pPr>
            <a:lvl2pPr lvl="1">
              <a:lnSpc>
                <a:spcPct val="100000"/>
              </a:lnSpc>
              <a:spcBef>
                <a:spcPts val="0"/>
              </a:spcBef>
              <a:spcAft>
                <a:spcPts val="0"/>
              </a:spcAft>
              <a:buClr>
                <a:schemeClr val="lt1"/>
              </a:buClr>
              <a:buSzPts val="1200"/>
              <a:buNone/>
              <a:defRPr>
                <a:solidFill>
                  <a:schemeClr val="lt1"/>
                </a:solidFill>
              </a:defRPr>
            </a:lvl2pPr>
            <a:lvl3pPr lvl="2">
              <a:lnSpc>
                <a:spcPct val="100000"/>
              </a:lnSpc>
              <a:spcBef>
                <a:spcPts val="0"/>
              </a:spcBef>
              <a:spcAft>
                <a:spcPts val="0"/>
              </a:spcAft>
              <a:buClr>
                <a:schemeClr val="lt1"/>
              </a:buClr>
              <a:buSzPts val="1200"/>
              <a:buNone/>
              <a:defRPr>
                <a:solidFill>
                  <a:schemeClr val="lt1"/>
                </a:solidFill>
              </a:defRPr>
            </a:lvl3pPr>
            <a:lvl4pPr lvl="3">
              <a:lnSpc>
                <a:spcPct val="100000"/>
              </a:lnSpc>
              <a:spcBef>
                <a:spcPts val="0"/>
              </a:spcBef>
              <a:spcAft>
                <a:spcPts val="0"/>
              </a:spcAft>
              <a:buClr>
                <a:schemeClr val="lt1"/>
              </a:buClr>
              <a:buSzPts val="1200"/>
              <a:buNone/>
              <a:defRPr>
                <a:solidFill>
                  <a:schemeClr val="lt1"/>
                </a:solidFill>
              </a:defRPr>
            </a:lvl4pPr>
            <a:lvl5pPr lvl="4">
              <a:lnSpc>
                <a:spcPct val="100000"/>
              </a:lnSpc>
              <a:spcBef>
                <a:spcPts val="0"/>
              </a:spcBef>
              <a:spcAft>
                <a:spcPts val="0"/>
              </a:spcAft>
              <a:buClr>
                <a:schemeClr val="lt1"/>
              </a:buClr>
              <a:buSzPts val="1200"/>
              <a:buNone/>
              <a:defRPr>
                <a:solidFill>
                  <a:schemeClr val="lt1"/>
                </a:solidFill>
              </a:defRPr>
            </a:lvl5pPr>
            <a:lvl6pPr lvl="5">
              <a:lnSpc>
                <a:spcPct val="100000"/>
              </a:lnSpc>
              <a:spcBef>
                <a:spcPts val="0"/>
              </a:spcBef>
              <a:spcAft>
                <a:spcPts val="0"/>
              </a:spcAft>
              <a:buClr>
                <a:schemeClr val="lt1"/>
              </a:buClr>
              <a:buSzPts val="1200"/>
              <a:buNone/>
              <a:defRPr>
                <a:solidFill>
                  <a:schemeClr val="lt1"/>
                </a:solidFill>
              </a:defRPr>
            </a:lvl6pPr>
            <a:lvl7pPr lvl="6">
              <a:lnSpc>
                <a:spcPct val="100000"/>
              </a:lnSpc>
              <a:spcBef>
                <a:spcPts val="0"/>
              </a:spcBef>
              <a:spcAft>
                <a:spcPts val="0"/>
              </a:spcAft>
              <a:buClr>
                <a:schemeClr val="lt1"/>
              </a:buClr>
              <a:buSzPts val="1200"/>
              <a:buNone/>
              <a:defRPr>
                <a:solidFill>
                  <a:schemeClr val="lt1"/>
                </a:solidFill>
              </a:defRPr>
            </a:lvl7pPr>
            <a:lvl8pPr lvl="7">
              <a:lnSpc>
                <a:spcPct val="100000"/>
              </a:lnSpc>
              <a:spcBef>
                <a:spcPts val="0"/>
              </a:spcBef>
              <a:spcAft>
                <a:spcPts val="0"/>
              </a:spcAft>
              <a:buClr>
                <a:schemeClr val="lt1"/>
              </a:buClr>
              <a:buSzPts val="1200"/>
              <a:buNone/>
              <a:defRPr>
                <a:solidFill>
                  <a:schemeClr val="lt1"/>
                </a:solidFill>
              </a:defRPr>
            </a:lvl8pPr>
            <a:lvl9pPr lvl="8">
              <a:lnSpc>
                <a:spcPct val="100000"/>
              </a:lnSpc>
              <a:spcBef>
                <a:spcPts val="0"/>
              </a:spcBef>
              <a:spcAft>
                <a:spcPts val="0"/>
              </a:spcAft>
              <a:buClr>
                <a:schemeClr val="lt1"/>
              </a:buClr>
              <a:buSzPts val="1200"/>
              <a:buNone/>
              <a:defRPr>
                <a:solidFill>
                  <a:schemeClr val="lt1"/>
                </a:solidFill>
              </a:defRPr>
            </a:lvl9pPr>
          </a:lstStyle>
          <a:p>
            <a:endParaRPr/>
          </a:p>
        </p:txBody>
      </p:sp>
      <p:sp>
        <p:nvSpPr>
          <p:cNvPr id="603" name="Google Shape;603;p79"/>
          <p:cNvSpPr txBox="1">
            <a:spLocks noGrp="1"/>
          </p:cNvSpPr>
          <p:nvPr>
            <p:ph type="ctrTitle"/>
          </p:nvPr>
        </p:nvSpPr>
        <p:spPr>
          <a:xfrm>
            <a:off x="2521425" y="1847050"/>
            <a:ext cx="4098300" cy="1456200"/>
          </a:xfrm>
          <a:prstGeom prst="rect">
            <a:avLst/>
          </a:prstGeom>
          <a:effectLst>
            <a:outerShdw blurRad="114300" dist="19050" algn="bl" rotWithShape="0">
              <a:srgbClr val="000000">
                <a:alpha val="20000"/>
              </a:srgbClr>
            </a:outerShdw>
          </a:effectLst>
        </p:spPr>
        <p:txBody>
          <a:bodyPr spcFirstLastPara="1" wrap="square" lIns="0" tIns="0" rIns="0" bIns="0" anchor="t" anchorCtr="0">
            <a:noAutofit/>
          </a:bodyPr>
          <a:lstStyle>
            <a:lvl1pPr lvl="0">
              <a:lnSpc>
                <a:spcPct val="65000"/>
              </a:lnSpc>
              <a:spcBef>
                <a:spcPts val="0"/>
              </a:spcBef>
              <a:spcAft>
                <a:spcPts val="0"/>
              </a:spcAft>
              <a:buClr>
                <a:schemeClr val="lt1"/>
              </a:buClr>
              <a:buSzPts val="5050"/>
              <a:buNone/>
              <a:defRPr>
                <a:solidFill>
                  <a:schemeClr val="lt1"/>
                </a:solidFill>
              </a:defRPr>
            </a:lvl1pPr>
            <a:lvl2pPr lvl="1" algn="ctr">
              <a:lnSpc>
                <a:spcPct val="65000"/>
              </a:lnSpc>
              <a:spcBef>
                <a:spcPts val="0"/>
              </a:spcBef>
              <a:spcAft>
                <a:spcPts val="0"/>
              </a:spcAft>
              <a:buClr>
                <a:schemeClr val="lt1"/>
              </a:buClr>
              <a:buSzPts val="5050"/>
              <a:buNone/>
              <a:defRPr>
                <a:solidFill>
                  <a:schemeClr val="lt1"/>
                </a:solidFill>
              </a:defRPr>
            </a:lvl2pPr>
            <a:lvl3pPr lvl="2" algn="ctr">
              <a:lnSpc>
                <a:spcPct val="65000"/>
              </a:lnSpc>
              <a:spcBef>
                <a:spcPts val="0"/>
              </a:spcBef>
              <a:spcAft>
                <a:spcPts val="0"/>
              </a:spcAft>
              <a:buClr>
                <a:schemeClr val="lt1"/>
              </a:buClr>
              <a:buSzPts val="5050"/>
              <a:buNone/>
              <a:defRPr>
                <a:solidFill>
                  <a:schemeClr val="lt1"/>
                </a:solidFill>
              </a:defRPr>
            </a:lvl3pPr>
            <a:lvl4pPr lvl="3" algn="ctr">
              <a:lnSpc>
                <a:spcPct val="65000"/>
              </a:lnSpc>
              <a:spcBef>
                <a:spcPts val="0"/>
              </a:spcBef>
              <a:spcAft>
                <a:spcPts val="0"/>
              </a:spcAft>
              <a:buClr>
                <a:schemeClr val="lt1"/>
              </a:buClr>
              <a:buSzPts val="5050"/>
              <a:buNone/>
              <a:defRPr>
                <a:solidFill>
                  <a:schemeClr val="lt1"/>
                </a:solidFill>
              </a:defRPr>
            </a:lvl4pPr>
            <a:lvl5pPr lvl="4" algn="ctr">
              <a:lnSpc>
                <a:spcPct val="65000"/>
              </a:lnSpc>
              <a:spcBef>
                <a:spcPts val="0"/>
              </a:spcBef>
              <a:spcAft>
                <a:spcPts val="0"/>
              </a:spcAft>
              <a:buClr>
                <a:schemeClr val="lt1"/>
              </a:buClr>
              <a:buSzPts val="5050"/>
              <a:buNone/>
              <a:defRPr>
                <a:solidFill>
                  <a:schemeClr val="lt1"/>
                </a:solidFill>
              </a:defRPr>
            </a:lvl5pPr>
            <a:lvl6pPr lvl="5" algn="ctr">
              <a:lnSpc>
                <a:spcPct val="65000"/>
              </a:lnSpc>
              <a:spcBef>
                <a:spcPts val="0"/>
              </a:spcBef>
              <a:spcAft>
                <a:spcPts val="0"/>
              </a:spcAft>
              <a:buClr>
                <a:schemeClr val="lt1"/>
              </a:buClr>
              <a:buSzPts val="5050"/>
              <a:buNone/>
              <a:defRPr>
                <a:solidFill>
                  <a:schemeClr val="lt1"/>
                </a:solidFill>
              </a:defRPr>
            </a:lvl6pPr>
            <a:lvl7pPr lvl="6" algn="ctr">
              <a:lnSpc>
                <a:spcPct val="65000"/>
              </a:lnSpc>
              <a:spcBef>
                <a:spcPts val="0"/>
              </a:spcBef>
              <a:spcAft>
                <a:spcPts val="0"/>
              </a:spcAft>
              <a:buClr>
                <a:schemeClr val="lt1"/>
              </a:buClr>
              <a:buSzPts val="5050"/>
              <a:buNone/>
              <a:defRPr>
                <a:solidFill>
                  <a:schemeClr val="lt1"/>
                </a:solidFill>
              </a:defRPr>
            </a:lvl7pPr>
            <a:lvl8pPr lvl="7" algn="ctr">
              <a:lnSpc>
                <a:spcPct val="65000"/>
              </a:lnSpc>
              <a:spcBef>
                <a:spcPts val="0"/>
              </a:spcBef>
              <a:spcAft>
                <a:spcPts val="0"/>
              </a:spcAft>
              <a:buClr>
                <a:schemeClr val="lt1"/>
              </a:buClr>
              <a:buSzPts val="5050"/>
              <a:buNone/>
              <a:defRPr>
                <a:solidFill>
                  <a:schemeClr val="lt1"/>
                </a:solidFill>
              </a:defRPr>
            </a:lvl8pPr>
            <a:lvl9pPr lvl="8" algn="ctr">
              <a:lnSpc>
                <a:spcPct val="65000"/>
              </a:lnSpc>
              <a:spcBef>
                <a:spcPts val="0"/>
              </a:spcBef>
              <a:spcAft>
                <a:spcPts val="0"/>
              </a:spcAft>
              <a:buClr>
                <a:schemeClr val="lt1"/>
              </a:buClr>
              <a:buSzPts val="5050"/>
              <a:buNone/>
              <a:defRPr>
                <a:solidFill>
                  <a:schemeClr val="lt1"/>
                </a:solidFill>
              </a:defRPr>
            </a:lvl9pPr>
          </a:lstStyle>
          <a:p>
            <a:endParaRPr/>
          </a:p>
        </p:txBody>
      </p:sp>
      <p:sp>
        <p:nvSpPr>
          <p:cNvPr id="604" name="Google Shape;604;p79"/>
          <p:cNvSpPr txBox="1">
            <a:spLocks noGrp="1"/>
          </p:cNvSpPr>
          <p:nvPr>
            <p:ph type="subTitle" idx="2"/>
          </p:nvPr>
        </p:nvSpPr>
        <p:spPr>
          <a:xfrm>
            <a:off x="1113375" y="1847050"/>
            <a:ext cx="1276800" cy="1456200"/>
          </a:xfrm>
          <a:prstGeom prst="rect">
            <a:avLst/>
          </a:prstGeom>
        </p:spPr>
        <p:txBody>
          <a:bodyPr spcFirstLastPara="1" wrap="square" lIns="0" tIns="0" rIns="0" bIns="0" anchor="t" anchorCtr="0">
            <a:noAutofit/>
          </a:bodyPr>
          <a:lstStyle>
            <a:lvl1pPr lvl="0">
              <a:lnSpc>
                <a:spcPct val="70000"/>
              </a:lnSpc>
              <a:spcBef>
                <a:spcPts val="0"/>
              </a:spcBef>
              <a:spcAft>
                <a:spcPts val="0"/>
              </a:spcAft>
              <a:buClr>
                <a:schemeClr val="lt1"/>
              </a:buClr>
              <a:buSzPts val="1500"/>
              <a:buNone/>
              <a:defRPr sz="1500">
                <a:solidFill>
                  <a:schemeClr val="lt1"/>
                </a:solidFill>
              </a:defRPr>
            </a:lvl1pPr>
            <a:lvl2pPr lvl="1">
              <a:lnSpc>
                <a:spcPct val="100000"/>
              </a:lnSpc>
              <a:spcBef>
                <a:spcPts val="0"/>
              </a:spcBef>
              <a:spcAft>
                <a:spcPts val="0"/>
              </a:spcAft>
              <a:buClr>
                <a:schemeClr val="lt1"/>
              </a:buClr>
              <a:buSzPts val="1950"/>
              <a:buNone/>
              <a:defRPr sz="1950">
                <a:solidFill>
                  <a:schemeClr val="lt1"/>
                </a:solidFill>
              </a:defRPr>
            </a:lvl2pPr>
            <a:lvl3pPr lvl="2">
              <a:lnSpc>
                <a:spcPct val="100000"/>
              </a:lnSpc>
              <a:spcBef>
                <a:spcPts val="0"/>
              </a:spcBef>
              <a:spcAft>
                <a:spcPts val="0"/>
              </a:spcAft>
              <a:buClr>
                <a:schemeClr val="lt1"/>
              </a:buClr>
              <a:buSzPts val="1950"/>
              <a:buNone/>
              <a:defRPr sz="1950">
                <a:solidFill>
                  <a:schemeClr val="lt1"/>
                </a:solidFill>
              </a:defRPr>
            </a:lvl3pPr>
            <a:lvl4pPr lvl="3">
              <a:lnSpc>
                <a:spcPct val="100000"/>
              </a:lnSpc>
              <a:spcBef>
                <a:spcPts val="0"/>
              </a:spcBef>
              <a:spcAft>
                <a:spcPts val="0"/>
              </a:spcAft>
              <a:buClr>
                <a:schemeClr val="lt1"/>
              </a:buClr>
              <a:buSzPts val="1950"/>
              <a:buNone/>
              <a:defRPr sz="1950">
                <a:solidFill>
                  <a:schemeClr val="lt1"/>
                </a:solidFill>
              </a:defRPr>
            </a:lvl4pPr>
            <a:lvl5pPr lvl="4">
              <a:lnSpc>
                <a:spcPct val="100000"/>
              </a:lnSpc>
              <a:spcBef>
                <a:spcPts val="0"/>
              </a:spcBef>
              <a:spcAft>
                <a:spcPts val="0"/>
              </a:spcAft>
              <a:buClr>
                <a:schemeClr val="lt1"/>
              </a:buClr>
              <a:buSzPts val="1950"/>
              <a:buNone/>
              <a:defRPr sz="1950">
                <a:solidFill>
                  <a:schemeClr val="lt1"/>
                </a:solidFill>
              </a:defRPr>
            </a:lvl5pPr>
            <a:lvl6pPr lvl="5">
              <a:lnSpc>
                <a:spcPct val="100000"/>
              </a:lnSpc>
              <a:spcBef>
                <a:spcPts val="0"/>
              </a:spcBef>
              <a:spcAft>
                <a:spcPts val="0"/>
              </a:spcAft>
              <a:buClr>
                <a:schemeClr val="lt1"/>
              </a:buClr>
              <a:buSzPts val="1950"/>
              <a:buNone/>
              <a:defRPr sz="1950">
                <a:solidFill>
                  <a:schemeClr val="lt1"/>
                </a:solidFill>
              </a:defRPr>
            </a:lvl6pPr>
            <a:lvl7pPr lvl="6">
              <a:lnSpc>
                <a:spcPct val="100000"/>
              </a:lnSpc>
              <a:spcBef>
                <a:spcPts val="0"/>
              </a:spcBef>
              <a:spcAft>
                <a:spcPts val="0"/>
              </a:spcAft>
              <a:buClr>
                <a:schemeClr val="lt1"/>
              </a:buClr>
              <a:buSzPts val="1950"/>
              <a:buNone/>
              <a:defRPr sz="1950">
                <a:solidFill>
                  <a:schemeClr val="lt1"/>
                </a:solidFill>
              </a:defRPr>
            </a:lvl7pPr>
            <a:lvl8pPr lvl="7">
              <a:lnSpc>
                <a:spcPct val="100000"/>
              </a:lnSpc>
              <a:spcBef>
                <a:spcPts val="0"/>
              </a:spcBef>
              <a:spcAft>
                <a:spcPts val="0"/>
              </a:spcAft>
              <a:buClr>
                <a:schemeClr val="lt1"/>
              </a:buClr>
              <a:buSzPts val="1950"/>
              <a:buNone/>
              <a:defRPr sz="1950">
                <a:solidFill>
                  <a:schemeClr val="lt1"/>
                </a:solidFill>
              </a:defRPr>
            </a:lvl8pPr>
            <a:lvl9pPr lvl="8">
              <a:lnSpc>
                <a:spcPct val="100000"/>
              </a:lnSpc>
              <a:spcBef>
                <a:spcPts val="0"/>
              </a:spcBef>
              <a:spcAft>
                <a:spcPts val="0"/>
              </a:spcAft>
              <a:buClr>
                <a:schemeClr val="lt1"/>
              </a:buClr>
              <a:buSzPts val="1950"/>
              <a:buNone/>
              <a:defRPr sz="1950">
                <a:solidFill>
                  <a:schemeClr val="lt1"/>
                </a:solidFill>
              </a:defRPr>
            </a:lvl9pPr>
          </a:lstStyle>
          <a:p>
            <a:endParaRPr/>
          </a:p>
        </p:txBody>
      </p:sp>
      <p:sp>
        <p:nvSpPr>
          <p:cNvPr id="605" name="Google Shape;605;p79"/>
          <p:cNvSpPr txBox="1"/>
          <p:nvPr/>
        </p:nvSpPr>
        <p:spPr>
          <a:xfrm>
            <a:off x="3935075" y="4556575"/>
            <a:ext cx="1276800" cy="1776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1000">
                <a:solidFill>
                  <a:schemeClr val="lt1"/>
                </a:solidFill>
                <a:latin typeface="Darker Grotesque Medium"/>
                <a:ea typeface="Darker Grotesque Medium"/>
                <a:cs typeface="Darker Grotesque Medium"/>
                <a:sym typeface="Darker Grotesque Medium"/>
              </a:rPr>
              <a:t>Confidential</a:t>
            </a:r>
            <a:endParaRPr sz="1000">
              <a:solidFill>
                <a:schemeClr val="lt1"/>
              </a:solidFill>
              <a:latin typeface="Darker Grotesque Medium"/>
              <a:ea typeface="Darker Grotesque Medium"/>
              <a:cs typeface="Darker Grotesque Medium"/>
              <a:sym typeface="Darker Grotesque Medium"/>
            </a:endParaRPr>
          </a:p>
        </p:txBody>
      </p:sp>
      <p:sp>
        <p:nvSpPr>
          <p:cNvPr id="606" name="Google Shape;606;p79"/>
          <p:cNvSpPr txBox="1"/>
          <p:nvPr/>
        </p:nvSpPr>
        <p:spPr>
          <a:xfrm>
            <a:off x="2524225" y="4556675"/>
            <a:ext cx="1276800" cy="177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000">
                <a:solidFill>
                  <a:schemeClr val="lt1"/>
                </a:solidFill>
                <a:latin typeface="Darker Grotesque Medium"/>
                <a:ea typeface="Darker Grotesque Medium"/>
                <a:cs typeface="Darker Grotesque Medium"/>
                <a:sym typeface="Darker Grotesque Medium"/>
              </a:rPr>
              <a:t>aurorasolar.com</a:t>
            </a:r>
            <a:endParaRPr sz="1000">
              <a:solidFill>
                <a:schemeClr val="lt1"/>
              </a:solidFill>
              <a:latin typeface="Darker Grotesque Medium"/>
              <a:ea typeface="Darker Grotesque Medium"/>
              <a:cs typeface="Darker Grotesque Medium"/>
              <a:sym typeface="Darker Grotesque Medium"/>
            </a:endParaRPr>
          </a:p>
        </p:txBody>
      </p:sp>
      <p:pic>
        <p:nvPicPr>
          <p:cNvPr id="607" name="Google Shape;607;p79"/>
          <p:cNvPicPr preferRelativeResize="0"/>
          <p:nvPr/>
        </p:nvPicPr>
        <p:blipFill>
          <a:blip r:embed="rId3">
            <a:alphaModFix/>
          </a:blip>
          <a:stretch>
            <a:fillRect/>
          </a:stretch>
        </p:blipFill>
        <p:spPr>
          <a:xfrm>
            <a:off x="409350" y="409350"/>
            <a:ext cx="267200" cy="267200"/>
          </a:xfrm>
          <a:prstGeom prst="rect">
            <a:avLst/>
          </a:prstGeom>
          <a:noFill/>
          <a:ln>
            <a:noFill/>
          </a:ln>
        </p:spPr>
      </p:pic>
      <p:pic>
        <p:nvPicPr>
          <p:cNvPr id="608" name="Google Shape;608;p79"/>
          <p:cNvPicPr preferRelativeResize="0"/>
          <p:nvPr/>
        </p:nvPicPr>
        <p:blipFill>
          <a:blip r:embed="rId4">
            <a:alphaModFix/>
          </a:blip>
          <a:stretch>
            <a:fillRect/>
          </a:stretch>
        </p:blipFill>
        <p:spPr>
          <a:xfrm>
            <a:off x="8158875" y="4627500"/>
            <a:ext cx="575776" cy="106639"/>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3 Title slide 1 1">
  <p:cSld name="TITLE_1_1_2_1">
    <p:bg>
      <p:bgPr>
        <a:solidFill>
          <a:schemeClr val="accent2"/>
        </a:solidFill>
        <a:effectLst/>
      </p:bgPr>
    </p:bg>
    <p:spTree>
      <p:nvGrpSpPr>
        <p:cNvPr id="1" name="Shape 609"/>
        <p:cNvGrpSpPr/>
        <p:nvPr/>
      </p:nvGrpSpPr>
      <p:grpSpPr>
        <a:xfrm>
          <a:off x="0" y="0"/>
          <a:ext cx="0" cy="0"/>
          <a:chOff x="0" y="0"/>
          <a:chExt cx="0" cy="0"/>
        </a:xfrm>
      </p:grpSpPr>
      <p:pic>
        <p:nvPicPr>
          <p:cNvPr id="610" name="Google Shape;610;p80"/>
          <p:cNvPicPr preferRelativeResize="0"/>
          <p:nvPr/>
        </p:nvPicPr>
        <p:blipFill rotWithShape="1">
          <a:blip r:embed="rId2">
            <a:alphaModFix/>
          </a:blip>
          <a:srcRect l="27574" t="26329" r="50000"/>
          <a:stretch/>
        </p:blipFill>
        <p:spPr>
          <a:xfrm>
            <a:off x="2521425" y="1354450"/>
            <a:ext cx="2050574" cy="3789050"/>
          </a:xfrm>
          <a:prstGeom prst="rect">
            <a:avLst/>
          </a:prstGeom>
          <a:noFill/>
          <a:ln>
            <a:noFill/>
          </a:ln>
        </p:spPr>
      </p:pic>
      <p:sp>
        <p:nvSpPr>
          <p:cNvPr id="611" name="Google Shape;611;p80"/>
          <p:cNvSpPr>
            <a:spLocks noGrp="1"/>
          </p:cNvSpPr>
          <p:nvPr>
            <p:ph type="pic" idx="2"/>
          </p:nvPr>
        </p:nvSpPr>
        <p:spPr>
          <a:xfrm>
            <a:off x="4572000" y="0"/>
            <a:ext cx="4572000" cy="5143500"/>
          </a:xfrm>
          <a:prstGeom prst="rect">
            <a:avLst/>
          </a:prstGeom>
          <a:noFill/>
          <a:ln>
            <a:noFill/>
          </a:ln>
        </p:spPr>
      </p:sp>
      <p:sp>
        <p:nvSpPr>
          <p:cNvPr id="612" name="Google Shape;612;p80"/>
          <p:cNvSpPr txBox="1">
            <a:spLocks noGrp="1"/>
          </p:cNvSpPr>
          <p:nvPr>
            <p:ph type="ctrTitle"/>
          </p:nvPr>
        </p:nvSpPr>
        <p:spPr>
          <a:xfrm>
            <a:off x="409350" y="1847050"/>
            <a:ext cx="3391800" cy="1456200"/>
          </a:xfrm>
          <a:prstGeom prst="rect">
            <a:avLst/>
          </a:prstGeom>
        </p:spPr>
        <p:txBody>
          <a:bodyPr spcFirstLastPara="1" wrap="square" lIns="0" tIns="0" rIns="0" bIns="0" anchor="b" anchorCtr="0">
            <a:noAutofit/>
          </a:bodyPr>
          <a:lstStyle>
            <a:lvl1pPr lvl="0">
              <a:lnSpc>
                <a:spcPct val="65000"/>
              </a:lnSpc>
              <a:spcBef>
                <a:spcPts val="0"/>
              </a:spcBef>
              <a:spcAft>
                <a:spcPts val="0"/>
              </a:spcAft>
              <a:buSzPts val="5050"/>
              <a:buNone/>
              <a:defRPr/>
            </a:lvl1pPr>
            <a:lvl2pPr lvl="1" algn="ctr">
              <a:lnSpc>
                <a:spcPct val="70000"/>
              </a:lnSpc>
              <a:spcBef>
                <a:spcPts val="0"/>
              </a:spcBef>
              <a:spcAft>
                <a:spcPts val="0"/>
              </a:spcAft>
              <a:buClr>
                <a:schemeClr val="lt1"/>
              </a:buClr>
              <a:buSzPts val="5200"/>
              <a:buNone/>
              <a:defRPr sz="5200">
                <a:solidFill>
                  <a:schemeClr val="lt1"/>
                </a:solidFill>
              </a:defRPr>
            </a:lvl2pPr>
            <a:lvl3pPr lvl="2" algn="ctr">
              <a:lnSpc>
                <a:spcPct val="70000"/>
              </a:lnSpc>
              <a:spcBef>
                <a:spcPts val="0"/>
              </a:spcBef>
              <a:spcAft>
                <a:spcPts val="0"/>
              </a:spcAft>
              <a:buClr>
                <a:schemeClr val="lt1"/>
              </a:buClr>
              <a:buSzPts val="5200"/>
              <a:buNone/>
              <a:defRPr sz="5200">
                <a:solidFill>
                  <a:schemeClr val="lt1"/>
                </a:solidFill>
              </a:defRPr>
            </a:lvl3pPr>
            <a:lvl4pPr lvl="3" algn="ctr">
              <a:lnSpc>
                <a:spcPct val="70000"/>
              </a:lnSpc>
              <a:spcBef>
                <a:spcPts val="0"/>
              </a:spcBef>
              <a:spcAft>
                <a:spcPts val="0"/>
              </a:spcAft>
              <a:buClr>
                <a:schemeClr val="lt1"/>
              </a:buClr>
              <a:buSzPts val="5200"/>
              <a:buNone/>
              <a:defRPr sz="5200">
                <a:solidFill>
                  <a:schemeClr val="lt1"/>
                </a:solidFill>
              </a:defRPr>
            </a:lvl4pPr>
            <a:lvl5pPr lvl="4" algn="ctr">
              <a:lnSpc>
                <a:spcPct val="70000"/>
              </a:lnSpc>
              <a:spcBef>
                <a:spcPts val="0"/>
              </a:spcBef>
              <a:spcAft>
                <a:spcPts val="0"/>
              </a:spcAft>
              <a:buClr>
                <a:schemeClr val="lt1"/>
              </a:buClr>
              <a:buSzPts val="5200"/>
              <a:buNone/>
              <a:defRPr sz="5200">
                <a:solidFill>
                  <a:schemeClr val="lt1"/>
                </a:solidFill>
              </a:defRPr>
            </a:lvl5pPr>
            <a:lvl6pPr lvl="5" algn="ctr">
              <a:lnSpc>
                <a:spcPct val="70000"/>
              </a:lnSpc>
              <a:spcBef>
                <a:spcPts val="0"/>
              </a:spcBef>
              <a:spcAft>
                <a:spcPts val="0"/>
              </a:spcAft>
              <a:buClr>
                <a:schemeClr val="lt1"/>
              </a:buClr>
              <a:buSzPts val="5200"/>
              <a:buNone/>
              <a:defRPr sz="5200">
                <a:solidFill>
                  <a:schemeClr val="lt1"/>
                </a:solidFill>
              </a:defRPr>
            </a:lvl6pPr>
            <a:lvl7pPr lvl="6" algn="ctr">
              <a:lnSpc>
                <a:spcPct val="70000"/>
              </a:lnSpc>
              <a:spcBef>
                <a:spcPts val="0"/>
              </a:spcBef>
              <a:spcAft>
                <a:spcPts val="0"/>
              </a:spcAft>
              <a:buClr>
                <a:schemeClr val="lt1"/>
              </a:buClr>
              <a:buSzPts val="5200"/>
              <a:buNone/>
              <a:defRPr sz="5200">
                <a:solidFill>
                  <a:schemeClr val="lt1"/>
                </a:solidFill>
              </a:defRPr>
            </a:lvl7pPr>
            <a:lvl8pPr lvl="7" algn="ctr">
              <a:lnSpc>
                <a:spcPct val="70000"/>
              </a:lnSpc>
              <a:spcBef>
                <a:spcPts val="0"/>
              </a:spcBef>
              <a:spcAft>
                <a:spcPts val="0"/>
              </a:spcAft>
              <a:buClr>
                <a:schemeClr val="lt1"/>
              </a:buClr>
              <a:buSzPts val="5200"/>
              <a:buNone/>
              <a:defRPr sz="5200">
                <a:solidFill>
                  <a:schemeClr val="lt1"/>
                </a:solidFill>
              </a:defRPr>
            </a:lvl8pPr>
            <a:lvl9pPr lvl="8" algn="ctr">
              <a:lnSpc>
                <a:spcPct val="70000"/>
              </a:lnSpc>
              <a:spcBef>
                <a:spcPts val="0"/>
              </a:spcBef>
              <a:spcAft>
                <a:spcPts val="0"/>
              </a:spcAft>
              <a:buClr>
                <a:schemeClr val="lt1"/>
              </a:buClr>
              <a:buSzPts val="5200"/>
              <a:buNone/>
              <a:defRPr sz="5200">
                <a:solidFill>
                  <a:schemeClr val="lt1"/>
                </a:solidFill>
              </a:defRPr>
            </a:lvl9pPr>
          </a:lstStyle>
          <a:p>
            <a:endParaRPr/>
          </a:p>
        </p:txBody>
      </p:sp>
      <p:sp>
        <p:nvSpPr>
          <p:cNvPr id="613" name="Google Shape;613;p80"/>
          <p:cNvSpPr txBox="1">
            <a:spLocks noGrp="1"/>
          </p:cNvSpPr>
          <p:nvPr>
            <p:ph type="subTitle" idx="1"/>
          </p:nvPr>
        </p:nvSpPr>
        <p:spPr>
          <a:xfrm>
            <a:off x="409350" y="3473400"/>
            <a:ext cx="2687700" cy="498000"/>
          </a:xfrm>
          <a:prstGeom prst="rect">
            <a:avLst/>
          </a:prstGeom>
        </p:spPr>
        <p:txBody>
          <a:bodyPr spcFirstLastPara="1" wrap="square" lIns="0" tIns="0" rIns="0" bIns="0" anchor="t" anchorCtr="0">
            <a:noAutofit/>
          </a:bodyPr>
          <a:lstStyle>
            <a:lvl1pPr lvl="0">
              <a:lnSpc>
                <a:spcPct val="70000"/>
              </a:lnSpc>
              <a:spcBef>
                <a:spcPts val="0"/>
              </a:spcBef>
              <a:spcAft>
                <a:spcPts val="0"/>
              </a:spcAft>
              <a:buClr>
                <a:schemeClr val="dk1"/>
              </a:buClr>
              <a:buSzPts val="1500"/>
              <a:buNone/>
              <a:defRPr sz="1500">
                <a:solidFill>
                  <a:schemeClr val="dk1"/>
                </a:solidFill>
              </a:defRPr>
            </a:lvl1pPr>
            <a:lvl2pPr lvl="1">
              <a:lnSpc>
                <a:spcPct val="100000"/>
              </a:lnSpc>
              <a:spcBef>
                <a:spcPts val="0"/>
              </a:spcBef>
              <a:spcAft>
                <a:spcPts val="0"/>
              </a:spcAft>
              <a:buClr>
                <a:schemeClr val="lt1"/>
              </a:buClr>
              <a:buSzPts val="1500"/>
              <a:buNone/>
              <a:defRPr sz="1500">
                <a:solidFill>
                  <a:schemeClr val="lt1"/>
                </a:solidFill>
              </a:defRPr>
            </a:lvl2pPr>
            <a:lvl3pPr lvl="2">
              <a:lnSpc>
                <a:spcPct val="100000"/>
              </a:lnSpc>
              <a:spcBef>
                <a:spcPts val="0"/>
              </a:spcBef>
              <a:spcAft>
                <a:spcPts val="0"/>
              </a:spcAft>
              <a:buClr>
                <a:schemeClr val="lt1"/>
              </a:buClr>
              <a:buSzPts val="1500"/>
              <a:buNone/>
              <a:defRPr sz="1500">
                <a:solidFill>
                  <a:schemeClr val="lt1"/>
                </a:solidFill>
              </a:defRPr>
            </a:lvl3pPr>
            <a:lvl4pPr lvl="3">
              <a:lnSpc>
                <a:spcPct val="100000"/>
              </a:lnSpc>
              <a:spcBef>
                <a:spcPts val="0"/>
              </a:spcBef>
              <a:spcAft>
                <a:spcPts val="0"/>
              </a:spcAft>
              <a:buClr>
                <a:schemeClr val="lt1"/>
              </a:buClr>
              <a:buSzPts val="1500"/>
              <a:buNone/>
              <a:defRPr sz="1500">
                <a:solidFill>
                  <a:schemeClr val="lt1"/>
                </a:solidFill>
              </a:defRPr>
            </a:lvl4pPr>
            <a:lvl5pPr lvl="4">
              <a:lnSpc>
                <a:spcPct val="100000"/>
              </a:lnSpc>
              <a:spcBef>
                <a:spcPts val="0"/>
              </a:spcBef>
              <a:spcAft>
                <a:spcPts val="0"/>
              </a:spcAft>
              <a:buClr>
                <a:schemeClr val="lt1"/>
              </a:buClr>
              <a:buSzPts val="1500"/>
              <a:buNone/>
              <a:defRPr sz="1500">
                <a:solidFill>
                  <a:schemeClr val="lt1"/>
                </a:solidFill>
              </a:defRPr>
            </a:lvl5pPr>
            <a:lvl6pPr lvl="5">
              <a:lnSpc>
                <a:spcPct val="100000"/>
              </a:lnSpc>
              <a:spcBef>
                <a:spcPts val="0"/>
              </a:spcBef>
              <a:spcAft>
                <a:spcPts val="0"/>
              </a:spcAft>
              <a:buClr>
                <a:schemeClr val="lt1"/>
              </a:buClr>
              <a:buSzPts val="1500"/>
              <a:buNone/>
              <a:defRPr sz="1500">
                <a:solidFill>
                  <a:schemeClr val="lt1"/>
                </a:solidFill>
              </a:defRPr>
            </a:lvl6pPr>
            <a:lvl7pPr lvl="6">
              <a:lnSpc>
                <a:spcPct val="100000"/>
              </a:lnSpc>
              <a:spcBef>
                <a:spcPts val="0"/>
              </a:spcBef>
              <a:spcAft>
                <a:spcPts val="0"/>
              </a:spcAft>
              <a:buClr>
                <a:schemeClr val="lt1"/>
              </a:buClr>
              <a:buSzPts val="1500"/>
              <a:buNone/>
              <a:defRPr sz="1500">
                <a:solidFill>
                  <a:schemeClr val="lt1"/>
                </a:solidFill>
              </a:defRPr>
            </a:lvl7pPr>
            <a:lvl8pPr lvl="7">
              <a:lnSpc>
                <a:spcPct val="100000"/>
              </a:lnSpc>
              <a:spcBef>
                <a:spcPts val="0"/>
              </a:spcBef>
              <a:spcAft>
                <a:spcPts val="0"/>
              </a:spcAft>
              <a:buClr>
                <a:schemeClr val="lt1"/>
              </a:buClr>
              <a:buSzPts val="1500"/>
              <a:buNone/>
              <a:defRPr sz="1500">
                <a:solidFill>
                  <a:schemeClr val="lt1"/>
                </a:solidFill>
              </a:defRPr>
            </a:lvl8pPr>
            <a:lvl9pPr lvl="8">
              <a:lnSpc>
                <a:spcPct val="100000"/>
              </a:lnSpc>
              <a:spcBef>
                <a:spcPts val="0"/>
              </a:spcBef>
              <a:spcAft>
                <a:spcPts val="0"/>
              </a:spcAft>
              <a:buClr>
                <a:schemeClr val="lt1"/>
              </a:buClr>
              <a:buSzPts val="1500"/>
              <a:buNone/>
              <a:defRPr sz="1500">
                <a:solidFill>
                  <a:schemeClr val="lt1"/>
                </a:solidFill>
              </a:defRPr>
            </a:lvl9pPr>
          </a:lstStyle>
          <a:p>
            <a:endParaRPr/>
          </a:p>
        </p:txBody>
      </p:sp>
      <p:sp>
        <p:nvSpPr>
          <p:cNvPr id="614" name="Google Shape;614;p80"/>
          <p:cNvSpPr txBox="1"/>
          <p:nvPr/>
        </p:nvSpPr>
        <p:spPr>
          <a:xfrm>
            <a:off x="1818725" y="4488150"/>
            <a:ext cx="1279800" cy="246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000">
                <a:solidFill>
                  <a:schemeClr val="dk1"/>
                </a:solidFill>
                <a:latin typeface="Darker Grotesque Medium"/>
                <a:ea typeface="Darker Grotesque Medium"/>
                <a:cs typeface="Darker Grotesque Medium"/>
                <a:sym typeface="Darker Grotesque Medium"/>
              </a:rPr>
              <a:t>Confidential</a:t>
            </a:r>
            <a:endParaRPr sz="1000">
              <a:solidFill>
                <a:schemeClr val="dk1"/>
              </a:solidFill>
              <a:latin typeface="Darker Grotesque Medium"/>
              <a:ea typeface="Darker Grotesque Medium"/>
              <a:cs typeface="Darker Grotesque Medium"/>
              <a:sym typeface="Darker Grotesque Medium"/>
            </a:endParaRPr>
          </a:p>
        </p:txBody>
      </p:sp>
      <p:pic>
        <p:nvPicPr>
          <p:cNvPr id="615" name="Google Shape;615;p80"/>
          <p:cNvPicPr preferRelativeResize="0"/>
          <p:nvPr/>
        </p:nvPicPr>
        <p:blipFill>
          <a:blip r:embed="rId3">
            <a:alphaModFix/>
          </a:blip>
          <a:stretch>
            <a:fillRect/>
          </a:stretch>
        </p:blipFill>
        <p:spPr>
          <a:xfrm>
            <a:off x="8158875" y="4627500"/>
            <a:ext cx="575776" cy="106639"/>
          </a:xfrm>
          <a:prstGeom prst="rect">
            <a:avLst/>
          </a:prstGeom>
          <a:noFill/>
          <a:ln>
            <a:noFill/>
          </a:ln>
        </p:spPr>
      </p:pic>
      <p:sp>
        <p:nvSpPr>
          <p:cNvPr id="616" name="Google Shape;616;p80"/>
          <p:cNvSpPr txBox="1"/>
          <p:nvPr/>
        </p:nvSpPr>
        <p:spPr>
          <a:xfrm>
            <a:off x="409350" y="4488150"/>
            <a:ext cx="1279800" cy="246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000">
                <a:solidFill>
                  <a:schemeClr val="dk1"/>
                </a:solidFill>
                <a:latin typeface="Darker Grotesque Medium"/>
                <a:ea typeface="Darker Grotesque Medium"/>
                <a:cs typeface="Darker Grotesque Medium"/>
                <a:sym typeface="Darker Grotesque Medium"/>
              </a:rPr>
              <a:t>aurorasolar.com</a:t>
            </a:r>
            <a:endParaRPr sz="1000">
              <a:solidFill>
                <a:schemeClr val="dk1"/>
              </a:solidFill>
              <a:latin typeface="Darker Grotesque Medium"/>
              <a:ea typeface="Darker Grotesque Medium"/>
              <a:cs typeface="Darker Grotesque Medium"/>
              <a:sym typeface="Darker Grotesque Medium"/>
            </a:endParaRPr>
          </a:p>
        </p:txBody>
      </p:sp>
      <p:pic>
        <p:nvPicPr>
          <p:cNvPr id="617" name="Google Shape;617;p80"/>
          <p:cNvPicPr preferRelativeResize="0"/>
          <p:nvPr/>
        </p:nvPicPr>
        <p:blipFill>
          <a:blip r:embed="rId4">
            <a:alphaModFix/>
          </a:blip>
          <a:stretch>
            <a:fillRect/>
          </a:stretch>
        </p:blipFill>
        <p:spPr>
          <a:xfrm>
            <a:off x="409350" y="409350"/>
            <a:ext cx="267201" cy="267201"/>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4 Title slide">
  <p:cSld name="TITLE_1_1_1">
    <p:bg>
      <p:bgPr>
        <a:solidFill>
          <a:schemeClr val="dk1"/>
        </a:solidFill>
        <a:effectLst/>
      </p:bgPr>
    </p:bg>
    <p:spTree>
      <p:nvGrpSpPr>
        <p:cNvPr id="1" name="Shape 618"/>
        <p:cNvGrpSpPr/>
        <p:nvPr/>
      </p:nvGrpSpPr>
      <p:grpSpPr>
        <a:xfrm>
          <a:off x="0" y="0"/>
          <a:ext cx="0" cy="0"/>
          <a:chOff x="0" y="0"/>
          <a:chExt cx="0" cy="0"/>
        </a:xfrm>
      </p:grpSpPr>
      <p:pic>
        <p:nvPicPr>
          <p:cNvPr id="619" name="Google Shape;619;p81"/>
          <p:cNvPicPr preferRelativeResize="0"/>
          <p:nvPr/>
        </p:nvPicPr>
        <p:blipFill rotWithShape="1">
          <a:blip r:embed="rId2">
            <a:alphaModFix/>
          </a:blip>
          <a:srcRect l="27575" t="26335" r="50000"/>
          <a:stretch/>
        </p:blipFill>
        <p:spPr>
          <a:xfrm>
            <a:off x="5342929" y="1354450"/>
            <a:ext cx="2050574" cy="3789050"/>
          </a:xfrm>
          <a:prstGeom prst="rect">
            <a:avLst/>
          </a:prstGeom>
          <a:noFill/>
          <a:ln>
            <a:noFill/>
          </a:ln>
        </p:spPr>
      </p:pic>
      <p:sp>
        <p:nvSpPr>
          <p:cNvPr id="620" name="Google Shape;620;p81"/>
          <p:cNvSpPr>
            <a:spLocks noGrp="1"/>
          </p:cNvSpPr>
          <p:nvPr>
            <p:ph type="pic" idx="2"/>
          </p:nvPr>
        </p:nvSpPr>
        <p:spPr>
          <a:xfrm>
            <a:off x="6046925" y="409350"/>
            <a:ext cx="2687700" cy="4048500"/>
          </a:xfrm>
          <a:prstGeom prst="rect">
            <a:avLst/>
          </a:prstGeom>
          <a:noFill/>
          <a:ln>
            <a:noFill/>
          </a:ln>
        </p:spPr>
      </p:sp>
      <p:sp>
        <p:nvSpPr>
          <p:cNvPr id="621" name="Google Shape;621;p81"/>
          <p:cNvSpPr txBox="1">
            <a:spLocks noGrp="1"/>
          </p:cNvSpPr>
          <p:nvPr>
            <p:ph type="ctrTitle"/>
          </p:nvPr>
        </p:nvSpPr>
        <p:spPr>
          <a:xfrm>
            <a:off x="409350" y="761675"/>
            <a:ext cx="3350400" cy="3149700"/>
          </a:xfrm>
          <a:prstGeom prst="rect">
            <a:avLst/>
          </a:prstGeom>
        </p:spPr>
        <p:txBody>
          <a:bodyPr spcFirstLastPara="1" wrap="square" lIns="0" tIns="0" rIns="0" bIns="0" anchor="b" anchorCtr="0">
            <a:noAutofit/>
          </a:bodyPr>
          <a:lstStyle>
            <a:lvl1pPr lvl="0">
              <a:lnSpc>
                <a:spcPct val="65000"/>
              </a:lnSpc>
              <a:spcBef>
                <a:spcPts val="0"/>
              </a:spcBef>
              <a:spcAft>
                <a:spcPts val="0"/>
              </a:spcAft>
              <a:buClr>
                <a:schemeClr val="lt1"/>
              </a:buClr>
              <a:buSzPts val="5050"/>
              <a:buNone/>
              <a:defRPr>
                <a:solidFill>
                  <a:schemeClr val="lt1"/>
                </a:solidFill>
              </a:defRPr>
            </a:lvl1pPr>
            <a:lvl2pPr lvl="1" algn="ctr">
              <a:lnSpc>
                <a:spcPct val="70000"/>
              </a:lnSpc>
              <a:spcBef>
                <a:spcPts val="0"/>
              </a:spcBef>
              <a:spcAft>
                <a:spcPts val="0"/>
              </a:spcAft>
              <a:buClr>
                <a:schemeClr val="lt1"/>
              </a:buClr>
              <a:buSzPts val="5200"/>
              <a:buNone/>
              <a:defRPr sz="5200">
                <a:solidFill>
                  <a:schemeClr val="lt1"/>
                </a:solidFill>
              </a:defRPr>
            </a:lvl2pPr>
            <a:lvl3pPr lvl="2" algn="ctr">
              <a:lnSpc>
                <a:spcPct val="70000"/>
              </a:lnSpc>
              <a:spcBef>
                <a:spcPts val="0"/>
              </a:spcBef>
              <a:spcAft>
                <a:spcPts val="0"/>
              </a:spcAft>
              <a:buClr>
                <a:schemeClr val="lt1"/>
              </a:buClr>
              <a:buSzPts val="5200"/>
              <a:buNone/>
              <a:defRPr sz="5200">
                <a:solidFill>
                  <a:schemeClr val="lt1"/>
                </a:solidFill>
              </a:defRPr>
            </a:lvl3pPr>
            <a:lvl4pPr lvl="3" algn="ctr">
              <a:lnSpc>
                <a:spcPct val="70000"/>
              </a:lnSpc>
              <a:spcBef>
                <a:spcPts val="0"/>
              </a:spcBef>
              <a:spcAft>
                <a:spcPts val="0"/>
              </a:spcAft>
              <a:buClr>
                <a:schemeClr val="lt1"/>
              </a:buClr>
              <a:buSzPts val="5200"/>
              <a:buNone/>
              <a:defRPr sz="5200">
                <a:solidFill>
                  <a:schemeClr val="lt1"/>
                </a:solidFill>
              </a:defRPr>
            </a:lvl4pPr>
            <a:lvl5pPr lvl="4" algn="ctr">
              <a:lnSpc>
                <a:spcPct val="70000"/>
              </a:lnSpc>
              <a:spcBef>
                <a:spcPts val="0"/>
              </a:spcBef>
              <a:spcAft>
                <a:spcPts val="0"/>
              </a:spcAft>
              <a:buClr>
                <a:schemeClr val="lt1"/>
              </a:buClr>
              <a:buSzPts val="5200"/>
              <a:buNone/>
              <a:defRPr sz="5200">
                <a:solidFill>
                  <a:schemeClr val="lt1"/>
                </a:solidFill>
              </a:defRPr>
            </a:lvl5pPr>
            <a:lvl6pPr lvl="5" algn="ctr">
              <a:lnSpc>
                <a:spcPct val="70000"/>
              </a:lnSpc>
              <a:spcBef>
                <a:spcPts val="0"/>
              </a:spcBef>
              <a:spcAft>
                <a:spcPts val="0"/>
              </a:spcAft>
              <a:buClr>
                <a:schemeClr val="lt1"/>
              </a:buClr>
              <a:buSzPts val="5200"/>
              <a:buNone/>
              <a:defRPr sz="5200">
                <a:solidFill>
                  <a:schemeClr val="lt1"/>
                </a:solidFill>
              </a:defRPr>
            </a:lvl6pPr>
            <a:lvl7pPr lvl="6" algn="ctr">
              <a:lnSpc>
                <a:spcPct val="70000"/>
              </a:lnSpc>
              <a:spcBef>
                <a:spcPts val="0"/>
              </a:spcBef>
              <a:spcAft>
                <a:spcPts val="0"/>
              </a:spcAft>
              <a:buClr>
                <a:schemeClr val="lt1"/>
              </a:buClr>
              <a:buSzPts val="5200"/>
              <a:buNone/>
              <a:defRPr sz="5200">
                <a:solidFill>
                  <a:schemeClr val="lt1"/>
                </a:solidFill>
              </a:defRPr>
            </a:lvl7pPr>
            <a:lvl8pPr lvl="7" algn="ctr">
              <a:lnSpc>
                <a:spcPct val="70000"/>
              </a:lnSpc>
              <a:spcBef>
                <a:spcPts val="0"/>
              </a:spcBef>
              <a:spcAft>
                <a:spcPts val="0"/>
              </a:spcAft>
              <a:buClr>
                <a:schemeClr val="lt1"/>
              </a:buClr>
              <a:buSzPts val="5200"/>
              <a:buNone/>
              <a:defRPr sz="5200">
                <a:solidFill>
                  <a:schemeClr val="lt1"/>
                </a:solidFill>
              </a:defRPr>
            </a:lvl8pPr>
            <a:lvl9pPr lvl="8" algn="ctr">
              <a:lnSpc>
                <a:spcPct val="70000"/>
              </a:lnSpc>
              <a:spcBef>
                <a:spcPts val="0"/>
              </a:spcBef>
              <a:spcAft>
                <a:spcPts val="0"/>
              </a:spcAft>
              <a:buClr>
                <a:schemeClr val="lt1"/>
              </a:buClr>
              <a:buSzPts val="5200"/>
              <a:buNone/>
              <a:defRPr sz="5200">
                <a:solidFill>
                  <a:schemeClr val="lt1"/>
                </a:solidFill>
              </a:defRPr>
            </a:lvl9pPr>
          </a:lstStyle>
          <a:p>
            <a:endParaRPr/>
          </a:p>
        </p:txBody>
      </p:sp>
      <p:sp>
        <p:nvSpPr>
          <p:cNvPr id="622" name="Google Shape;622;p81"/>
          <p:cNvSpPr txBox="1"/>
          <p:nvPr/>
        </p:nvSpPr>
        <p:spPr>
          <a:xfrm>
            <a:off x="3225200" y="4505925"/>
            <a:ext cx="1279800" cy="2298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1000">
                <a:solidFill>
                  <a:schemeClr val="lt1"/>
                </a:solidFill>
                <a:latin typeface="Darker Grotesque Medium"/>
                <a:ea typeface="Darker Grotesque Medium"/>
                <a:cs typeface="Darker Grotesque Medium"/>
                <a:sym typeface="Darker Grotesque Medium"/>
              </a:rPr>
              <a:t>Confidential</a:t>
            </a:r>
            <a:endParaRPr sz="1000">
              <a:solidFill>
                <a:schemeClr val="lt1"/>
              </a:solidFill>
              <a:latin typeface="Darker Grotesque Medium"/>
              <a:ea typeface="Darker Grotesque Medium"/>
              <a:cs typeface="Darker Grotesque Medium"/>
              <a:sym typeface="Darker Grotesque Medium"/>
            </a:endParaRPr>
          </a:p>
        </p:txBody>
      </p:sp>
      <p:sp>
        <p:nvSpPr>
          <p:cNvPr id="623" name="Google Shape;623;p81"/>
          <p:cNvSpPr txBox="1"/>
          <p:nvPr/>
        </p:nvSpPr>
        <p:spPr>
          <a:xfrm>
            <a:off x="1818725" y="4504350"/>
            <a:ext cx="1279800" cy="2298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1000">
                <a:solidFill>
                  <a:schemeClr val="lt1"/>
                </a:solidFill>
                <a:latin typeface="Darker Grotesque Medium"/>
                <a:ea typeface="Darker Grotesque Medium"/>
                <a:cs typeface="Darker Grotesque Medium"/>
                <a:sym typeface="Darker Grotesque Medium"/>
              </a:rPr>
              <a:t>aurorasolar.com</a:t>
            </a:r>
            <a:endParaRPr sz="1000">
              <a:solidFill>
                <a:schemeClr val="lt1"/>
              </a:solidFill>
              <a:latin typeface="Darker Grotesque Medium"/>
              <a:ea typeface="Darker Grotesque Medium"/>
              <a:cs typeface="Darker Grotesque Medium"/>
              <a:sym typeface="Darker Grotesque Medium"/>
            </a:endParaRPr>
          </a:p>
        </p:txBody>
      </p:sp>
      <p:sp>
        <p:nvSpPr>
          <p:cNvPr id="624" name="Google Shape;624;p81"/>
          <p:cNvSpPr txBox="1">
            <a:spLocks noGrp="1"/>
          </p:cNvSpPr>
          <p:nvPr>
            <p:ph type="subTitle" idx="1"/>
          </p:nvPr>
        </p:nvSpPr>
        <p:spPr>
          <a:xfrm>
            <a:off x="409350" y="4504450"/>
            <a:ext cx="1279800" cy="229800"/>
          </a:xfrm>
          <a:prstGeom prst="rect">
            <a:avLst/>
          </a:prstGeom>
        </p:spPr>
        <p:txBody>
          <a:bodyPr spcFirstLastPara="1" wrap="square" lIns="0" tIns="0" rIns="0" bIns="0" anchor="b" anchorCtr="0">
            <a:noAutofit/>
          </a:bodyPr>
          <a:lstStyle>
            <a:lvl1pPr lvl="0">
              <a:lnSpc>
                <a:spcPct val="70000"/>
              </a:lnSpc>
              <a:spcBef>
                <a:spcPts val="0"/>
              </a:spcBef>
              <a:spcAft>
                <a:spcPts val="0"/>
              </a:spcAft>
              <a:buClr>
                <a:schemeClr val="lt1"/>
              </a:buClr>
              <a:buSzPts val="1200"/>
              <a:buNone/>
              <a:defRPr>
                <a:solidFill>
                  <a:schemeClr val="lt1"/>
                </a:solidFill>
              </a:defRPr>
            </a:lvl1pPr>
            <a:lvl2pPr lvl="1">
              <a:lnSpc>
                <a:spcPct val="100000"/>
              </a:lnSpc>
              <a:spcBef>
                <a:spcPts val="0"/>
              </a:spcBef>
              <a:spcAft>
                <a:spcPts val="0"/>
              </a:spcAft>
              <a:buClr>
                <a:srgbClr val="710645"/>
              </a:buClr>
              <a:buSzPts val="1200"/>
              <a:buNone/>
              <a:defRPr>
                <a:solidFill>
                  <a:srgbClr val="710645"/>
                </a:solidFill>
              </a:defRPr>
            </a:lvl2pPr>
            <a:lvl3pPr lvl="2">
              <a:lnSpc>
                <a:spcPct val="100000"/>
              </a:lnSpc>
              <a:spcBef>
                <a:spcPts val="0"/>
              </a:spcBef>
              <a:spcAft>
                <a:spcPts val="0"/>
              </a:spcAft>
              <a:buClr>
                <a:srgbClr val="710645"/>
              </a:buClr>
              <a:buSzPts val="1200"/>
              <a:buNone/>
              <a:defRPr>
                <a:solidFill>
                  <a:srgbClr val="710645"/>
                </a:solidFill>
              </a:defRPr>
            </a:lvl3pPr>
            <a:lvl4pPr lvl="3">
              <a:lnSpc>
                <a:spcPct val="100000"/>
              </a:lnSpc>
              <a:spcBef>
                <a:spcPts val="0"/>
              </a:spcBef>
              <a:spcAft>
                <a:spcPts val="0"/>
              </a:spcAft>
              <a:buClr>
                <a:srgbClr val="710645"/>
              </a:buClr>
              <a:buSzPts val="1200"/>
              <a:buNone/>
              <a:defRPr>
                <a:solidFill>
                  <a:srgbClr val="710645"/>
                </a:solidFill>
              </a:defRPr>
            </a:lvl4pPr>
            <a:lvl5pPr lvl="4">
              <a:lnSpc>
                <a:spcPct val="100000"/>
              </a:lnSpc>
              <a:spcBef>
                <a:spcPts val="0"/>
              </a:spcBef>
              <a:spcAft>
                <a:spcPts val="0"/>
              </a:spcAft>
              <a:buClr>
                <a:srgbClr val="710645"/>
              </a:buClr>
              <a:buSzPts val="1200"/>
              <a:buNone/>
              <a:defRPr>
                <a:solidFill>
                  <a:srgbClr val="710645"/>
                </a:solidFill>
              </a:defRPr>
            </a:lvl5pPr>
            <a:lvl6pPr lvl="5">
              <a:lnSpc>
                <a:spcPct val="100000"/>
              </a:lnSpc>
              <a:spcBef>
                <a:spcPts val="0"/>
              </a:spcBef>
              <a:spcAft>
                <a:spcPts val="0"/>
              </a:spcAft>
              <a:buClr>
                <a:srgbClr val="710645"/>
              </a:buClr>
              <a:buSzPts val="1200"/>
              <a:buNone/>
              <a:defRPr>
                <a:solidFill>
                  <a:srgbClr val="710645"/>
                </a:solidFill>
              </a:defRPr>
            </a:lvl6pPr>
            <a:lvl7pPr lvl="6">
              <a:lnSpc>
                <a:spcPct val="100000"/>
              </a:lnSpc>
              <a:spcBef>
                <a:spcPts val="0"/>
              </a:spcBef>
              <a:spcAft>
                <a:spcPts val="0"/>
              </a:spcAft>
              <a:buClr>
                <a:srgbClr val="710645"/>
              </a:buClr>
              <a:buSzPts val="1200"/>
              <a:buNone/>
              <a:defRPr>
                <a:solidFill>
                  <a:srgbClr val="710645"/>
                </a:solidFill>
              </a:defRPr>
            </a:lvl7pPr>
            <a:lvl8pPr lvl="7">
              <a:lnSpc>
                <a:spcPct val="100000"/>
              </a:lnSpc>
              <a:spcBef>
                <a:spcPts val="0"/>
              </a:spcBef>
              <a:spcAft>
                <a:spcPts val="0"/>
              </a:spcAft>
              <a:buClr>
                <a:srgbClr val="710645"/>
              </a:buClr>
              <a:buSzPts val="1200"/>
              <a:buNone/>
              <a:defRPr>
                <a:solidFill>
                  <a:srgbClr val="710645"/>
                </a:solidFill>
              </a:defRPr>
            </a:lvl8pPr>
            <a:lvl9pPr lvl="8">
              <a:lnSpc>
                <a:spcPct val="100000"/>
              </a:lnSpc>
              <a:spcBef>
                <a:spcPts val="0"/>
              </a:spcBef>
              <a:spcAft>
                <a:spcPts val="0"/>
              </a:spcAft>
              <a:buClr>
                <a:srgbClr val="710645"/>
              </a:buClr>
              <a:buSzPts val="1200"/>
              <a:buNone/>
              <a:defRPr>
                <a:solidFill>
                  <a:srgbClr val="710645"/>
                </a:solidFill>
              </a:defRPr>
            </a:lvl9pPr>
          </a:lstStyle>
          <a:p>
            <a:endParaRPr/>
          </a:p>
        </p:txBody>
      </p:sp>
      <p:pic>
        <p:nvPicPr>
          <p:cNvPr id="625" name="Google Shape;625;p81"/>
          <p:cNvPicPr preferRelativeResize="0"/>
          <p:nvPr/>
        </p:nvPicPr>
        <p:blipFill>
          <a:blip r:embed="rId3">
            <a:alphaModFix/>
          </a:blip>
          <a:stretch>
            <a:fillRect/>
          </a:stretch>
        </p:blipFill>
        <p:spPr>
          <a:xfrm>
            <a:off x="409350" y="409350"/>
            <a:ext cx="267200" cy="267200"/>
          </a:xfrm>
          <a:prstGeom prst="rect">
            <a:avLst/>
          </a:prstGeom>
          <a:noFill/>
          <a:ln>
            <a:noFill/>
          </a:ln>
        </p:spPr>
      </p:pic>
      <p:pic>
        <p:nvPicPr>
          <p:cNvPr id="626" name="Google Shape;626;p81"/>
          <p:cNvPicPr preferRelativeResize="0"/>
          <p:nvPr/>
        </p:nvPicPr>
        <p:blipFill>
          <a:blip r:embed="rId4">
            <a:alphaModFix/>
          </a:blip>
          <a:stretch>
            <a:fillRect/>
          </a:stretch>
        </p:blipFill>
        <p:spPr>
          <a:xfrm>
            <a:off x="8158875" y="4627500"/>
            <a:ext cx="575776" cy="106639"/>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6 Title slide">
  <p:cSld name="TITLE_1_1_1_1_1">
    <p:bg>
      <p:bgPr>
        <a:solidFill>
          <a:schemeClr val="dk1"/>
        </a:solidFill>
        <a:effectLst/>
      </p:bgPr>
    </p:bg>
    <p:spTree>
      <p:nvGrpSpPr>
        <p:cNvPr id="1" name="Shape 627"/>
        <p:cNvGrpSpPr/>
        <p:nvPr/>
      </p:nvGrpSpPr>
      <p:grpSpPr>
        <a:xfrm>
          <a:off x="0" y="0"/>
          <a:ext cx="0" cy="0"/>
          <a:chOff x="0" y="0"/>
          <a:chExt cx="0" cy="0"/>
        </a:xfrm>
      </p:grpSpPr>
      <p:pic>
        <p:nvPicPr>
          <p:cNvPr id="628" name="Google Shape;628;p82"/>
          <p:cNvPicPr preferRelativeResize="0"/>
          <p:nvPr/>
        </p:nvPicPr>
        <p:blipFill rotWithShape="1">
          <a:blip r:embed="rId2">
            <a:alphaModFix/>
          </a:blip>
          <a:srcRect l="2" t="26335" r="91397"/>
          <a:stretch/>
        </p:blipFill>
        <p:spPr>
          <a:xfrm>
            <a:off x="2" y="1354450"/>
            <a:ext cx="786451" cy="3789050"/>
          </a:xfrm>
          <a:prstGeom prst="rect">
            <a:avLst/>
          </a:prstGeom>
          <a:noFill/>
          <a:ln>
            <a:noFill/>
          </a:ln>
        </p:spPr>
      </p:pic>
      <p:sp>
        <p:nvSpPr>
          <p:cNvPr id="629" name="Google Shape;629;p82"/>
          <p:cNvSpPr/>
          <p:nvPr/>
        </p:nvSpPr>
        <p:spPr>
          <a:xfrm>
            <a:off x="4572000" y="0"/>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2"/>
          <p:cNvSpPr>
            <a:spLocks noGrp="1"/>
          </p:cNvSpPr>
          <p:nvPr>
            <p:ph type="pic" idx="2"/>
          </p:nvPr>
        </p:nvSpPr>
        <p:spPr>
          <a:xfrm>
            <a:off x="6750925" y="3052950"/>
            <a:ext cx="2395200" cy="2091000"/>
          </a:xfrm>
          <a:prstGeom prst="rect">
            <a:avLst/>
          </a:prstGeom>
          <a:noFill/>
          <a:ln>
            <a:noFill/>
          </a:ln>
        </p:spPr>
      </p:sp>
      <p:sp>
        <p:nvSpPr>
          <p:cNvPr id="631" name="Google Shape;631;p82"/>
          <p:cNvSpPr>
            <a:spLocks noGrp="1"/>
          </p:cNvSpPr>
          <p:nvPr>
            <p:ph type="pic" idx="3"/>
          </p:nvPr>
        </p:nvSpPr>
        <p:spPr>
          <a:xfrm>
            <a:off x="4572000" y="0"/>
            <a:ext cx="2178900" cy="3047400"/>
          </a:xfrm>
          <a:prstGeom prst="rect">
            <a:avLst/>
          </a:prstGeom>
          <a:noFill/>
          <a:ln>
            <a:noFill/>
          </a:ln>
        </p:spPr>
      </p:sp>
      <p:sp>
        <p:nvSpPr>
          <p:cNvPr id="632" name="Google Shape;632;p82"/>
          <p:cNvSpPr txBox="1">
            <a:spLocks noGrp="1"/>
          </p:cNvSpPr>
          <p:nvPr>
            <p:ph type="ctrTitle"/>
          </p:nvPr>
        </p:nvSpPr>
        <p:spPr>
          <a:xfrm>
            <a:off x="409350" y="1047275"/>
            <a:ext cx="3391800" cy="3457200"/>
          </a:xfrm>
          <a:prstGeom prst="rect">
            <a:avLst/>
          </a:prstGeom>
        </p:spPr>
        <p:txBody>
          <a:bodyPr spcFirstLastPara="1" wrap="square" lIns="0" tIns="0" rIns="0" bIns="0" anchor="t" anchorCtr="0">
            <a:noAutofit/>
          </a:bodyPr>
          <a:lstStyle>
            <a:lvl1pPr lvl="0">
              <a:lnSpc>
                <a:spcPct val="65000"/>
              </a:lnSpc>
              <a:spcBef>
                <a:spcPts val="0"/>
              </a:spcBef>
              <a:spcAft>
                <a:spcPts val="0"/>
              </a:spcAft>
              <a:buClr>
                <a:schemeClr val="lt1"/>
              </a:buClr>
              <a:buSzPts val="5050"/>
              <a:buNone/>
              <a:defRPr>
                <a:solidFill>
                  <a:schemeClr val="lt1"/>
                </a:solidFill>
              </a:defRPr>
            </a:lvl1pPr>
            <a:lvl2pPr lvl="1" algn="ctr">
              <a:lnSpc>
                <a:spcPct val="70000"/>
              </a:lnSpc>
              <a:spcBef>
                <a:spcPts val="0"/>
              </a:spcBef>
              <a:spcAft>
                <a:spcPts val="0"/>
              </a:spcAft>
              <a:buClr>
                <a:schemeClr val="lt1"/>
              </a:buClr>
              <a:buSzPts val="5200"/>
              <a:buNone/>
              <a:defRPr sz="5200">
                <a:solidFill>
                  <a:schemeClr val="lt1"/>
                </a:solidFill>
              </a:defRPr>
            </a:lvl2pPr>
            <a:lvl3pPr lvl="2" algn="ctr">
              <a:lnSpc>
                <a:spcPct val="70000"/>
              </a:lnSpc>
              <a:spcBef>
                <a:spcPts val="0"/>
              </a:spcBef>
              <a:spcAft>
                <a:spcPts val="0"/>
              </a:spcAft>
              <a:buClr>
                <a:schemeClr val="lt1"/>
              </a:buClr>
              <a:buSzPts val="5200"/>
              <a:buNone/>
              <a:defRPr sz="5200">
                <a:solidFill>
                  <a:schemeClr val="lt1"/>
                </a:solidFill>
              </a:defRPr>
            </a:lvl3pPr>
            <a:lvl4pPr lvl="3" algn="ctr">
              <a:lnSpc>
                <a:spcPct val="70000"/>
              </a:lnSpc>
              <a:spcBef>
                <a:spcPts val="0"/>
              </a:spcBef>
              <a:spcAft>
                <a:spcPts val="0"/>
              </a:spcAft>
              <a:buClr>
                <a:schemeClr val="lt1"/>
              </a:buClr>
              <a:buSzPts val="5200"/>
              <a:buNone/>
              <a:defRPr sz="5200">
                <a:solidFill>
                  <a:schemeClr val="lt1"/>
                </a:solidFill>
              </a:defRPr>
            </a:lvl4pPr>
            <a:lvl5pPr lvl="4" algn="ctr">
              <a:lnSpc>
                <a:spcPct val="70000"/>
              </a:lnSpc>
              <a:spcBef>
                <a:spcPts val="0"/>
              </a:spcBef>
              <a:spcAft>
                <a:spcPts val="0"/>
              </a:spcAft>
              <a:buClr>
                <a:schemeClr val="lt1"/>
              </a:buClr>
              <a:buSzPts val="5200"/>
              <a:buNone/>
              <a:defRPr sz="5200">
                <a:solidFill>
                  <a:schemeClr val="lt1"/>
                </a:solidFill>
              </a:defRPr>
            </a:lvl5pPr>
            <a:lvl6pPr lvl="5" algn="ctr">
              <a:lnSpc>
                <a:spcPct val="70000"/>
              </a:lnSpc>
              <a:spcBef>
                <a:spcPts val="0"/>
              </a:spcBef>
              <a:spcAft>
                <a:spcPts val="0"/>
              </a:spcAft>
              <a:buClr>
                <a:schemeClr val="lt1"/>
              </a:buClr>
              <a:buSzPts val="5200"/>
              <a:buNone/>
              <a:defRPr sz="5200">
                <a:solidFill>
                  <a:schemeClr val="lt1"/>
                </a:solidFill>
              </a:defRPr>
            </a:lvl6pPr>
            <a:lvl7pPr lvl="6" algn="ctr">
              <a:lnSpc>
                <a:spcPct val="70000"/>
              </a:lnSpc>
              <a:spcBef>
                <a:spcPts val="0"/>
              </a:spcBef>
              <a:spcAft>
                <a:spcPts val="0"/>
              </a:spcAft>
              <a:buClr>
                <a:schemeClr val="lt1"/>
              </a:buClr>
              <a:buSzPts val="5200"/>
              <a:buNone/>
              <a:defRPr sz="5200">
                <a:solidFill>
                  <a:schemeClr val="lt1"/>
                </a:solidFill>
              </a:defRPr>
            </a:lvl7pPr>
            <a:lvl8pPr lvl="7" algn="ctr">
              <a:lnSpc>
                <a:spcPct val="70000"/>
              </a:lnSpc>
              <a:spcBef>
                <a:spcPts val="0"/>
              </a:spcBef>
              <a:spcAft>
                <a:spcPts val="0"/>
              </a:spcAft>
              <a:buClr>
                <a:schemeClr val="lt1"/>
              </a:buClr>
              <a:buSzPts val="5200"/>
              <a:buNone/>
              <a:defRPr sz="5200">
                <a:solidFill>
                  <a:schemeClr val="lt1"/>
                </a:solidFill>
              </a:defRPr>
            </a:lvl8pPr>
            <a:lvl9pPr lvl="8" algn="ctr">
              <a:lnSpc>
                <a:spcPct val="70000"/>
              </a:lnSpc>
              <a:spcBef>
                <a:spcPts val="0"/>
              </a:spcBef>
              <a:spcAft>
                <a:spcPts val="0"/>
              </a:spcAft>
              <a:buClr>
                <a:schemeClr val="lt1"/>
              </a:buClr>
              <a:buSzPts val="5200"/>
              <a:buNone/>
              <a:defRPr sz="5200">
                <a:solidFill>
                  <a:schemeClr val="lt1"/>
                </a:solidFill>
              </a:defRPr>
            </a:lvl9pPr>
          </a:lstStyle>
          <a:p>
            <a:endParaRPr/>
          </a:p>
        </p:txBody>
      </p:sp>
      <p:sp>
        <p:nvSpPr>
          <p:cNvPr id="633" name="Google Shape;633;p82"/>
          <p:cNvSpPr txBox="1">
            <a:spLocks noGrp="1"/>
          </p:cNvSpPr>
          <p:nvPr>
            <p:ph type="subTitle" idx="1"/>
          </p:nvPr>
        </p:nvSpPr>
        <p:spPr>
          <a:xfrm>
            <a:off x="409350" y="4488150"/>
            <a:ext cx="1279800" cy="246000"/>
          </a:xfrm>
          <a:prstGeom prst="rect">
            <a:avLst/>
          </a:prstGeom>
        </p:spPr>
        <p:txBody>
          <a:bodyPr spcFirstLastPara="1" wrap="square" lIns="0" tIns="0" rIns="0" bIns="0" anchor="b" anchorCtr="0">
            <a:normAutofit/>
          </a:bodyPr>
          <a:lstStyle>
            <a:lvl1pPr lvl="0">
              <a:lnSpc>
                <a:spcPct val="70000"/>
              </a:lnSpc>
              <a:spcBef>
                <a:spcPts val="0"/>
              </a:spcBef>
              <a:spcAft>
                <a:spcPts val="0"/>
              </a:spcAft>
              <a:buClr>
                <a:schemeClr val="lt1"/>
              </a:buClr>
              <a:buSzPts val="1200"/>
              <a:buNone/>
              <a:defRPr>
                <a:solidFill>
                  <a:schemeClr val="lt1"/>
                </a:solidFill>
              </a:defRPr>
            </a:lvl1pPr>
            <a:lvl2pPr lvl="1">
              <a:lnSpc>
                <a:spcPct val="100000"/>
              </a:lnSpc>
              <a:spcBef>
                <a:spcPts val="0"/>
              </a:spcBef>
              <a:spcAft>
                <a:spcPts val="0"/>
              </a:spcAft>
              <a:buClr>
                <a:schemeClr val="lt1"/>
              </a:buClr>
              <a:buSzPts val="1200"/>
              <a:buNone/>
              <a:defRPr>
                <a:solidFill>
                  <a:schemeClr val="lt1"/>
                </a:solidFill>
              </a:defRPr>
            </a:lvl2pPr>
            <a:lvl3pPr lvl="2">
              <a:lnSpc>
                <a:spcPct val="100000"/>
              </a:lnSpc>
              <a:spcBef>
                <a:spcPts val="0"/>
              </a:spcBef>
              <a:spcAft>
                <a:spcPts val="0"/>
              </a:spcAft>
              <a:buClr>
                <a:schemeClr val="lt1"/>
              </a:buClr>
              <a:buSzPts val="1200"/>
              <a:buNone/>
              <a:defRPr>
                <a:solidFill>
                  <a:schemeClr val="lt1"/>
                </a:solidFill>
              </a:defRPr>
            </a:lvl3pPr>
            <a:lvl4pPr lvl="3">
              <a:lnSpc>
                <a:spcPct val="100000"/>
              </a:lnSpc>
              <a:spcBef>
                <a:spcPts val="0"/>
              </a:spcBef>
              <a:spcAft>
                <a:spcPts val="0"/>
              </a:spcAft>
              <a:buClr>
                <a:schemeClr val="lt1"/>
              </a:buClr>
              <a:buSzPts val="1200"/>
              <a:buNone/>
              <a:defRPr>
                <a:solidFill>
                  <a:schemeClr val="lt1"/>
                </a:solidFill>
              </a:defRPr>
            </a:lvl4pPr>
            <a:lvl5pPr lvl="4">
              <a:lnSpc>
                <a:spcPct val="100000"/>
              </a:lnSpc>
              <a:spcBef>
                <a:spcPts val="0"/>
              </a:spcBef>
              <a:spcAft>
                <a:spcPts val="0"/>
              </a:spcAft>
              <a:buClr>
                <a:schemeClr val="lt1"/>
              </a:buClr>
              <a:buSzPts val="1200"/>
              <a:buNone/>
              <a:defRPr>
                <a:solidFill>
                  <a:schemeClr val="lt1"/>
                </a:solidFill>
              </a:defRPr>
            </a:lvl5pPr>
            <a:lvl6pPr lvl="5">
              <a:lnSpc>
                <a:spcPct val="100000"/>
              </a:lnSpc>
              <a:spcBef>
                <a:spcPts val="0"/>
              </a:spcBef>
              <a:spcAft>
                <a:spcPts val="0"/>
              </a:spcAft>
              <a:buClr>
                <a:schemeClr val="lt1"/>
              </a:buClr>
              <a:buSzPts val="1200"/>
              <a:buNone/>
              <a:defRPr>
                <a:solidFill>
                  <a:schemeClr val="lt1"/>
                </a:solidFill>
              </a:defRPr>
            </a:lvl6pPr>
            <a:lvl7pPr lvl="6">
              <a:lnSpc>
                <a:spcPct val="100000"/>
              </a:lnSpc>
              <a:spcBef>
                <a:spcPts val="0"/>
              </a:spcBef>
              <a:spcAft>
                <a:spcPts val="0"/>
              </a:spcAft>
              <a:buClr>
                <a:schemeClr val="lt1"/>
              </a:buClr>
              <a:buSzPts val="1200"/>
              <a:buNone/>
              <a:defRPr>
                <a:solidFill>
                  <a:schemeClr val="lt1"/>
                </a:solidFill>
              </a:defRPr>
            </a:lvl7pPr>
            <a:lvl8pPr lvl="7">
              <a:lnSpc>
                <a:spcPct val="100000"/>
              </a:lnSpc>
              <a:spcBef>
                <a:spcPts val="0"/>
              </a:spcBef>
              <a:spcAft>
                <a:spcPts val="0"/>
              </a:spcAft>
              <a:buClr>
                <a:schemeClr val="lt1"/>
              </a:buClr>
              <a:buSzPts val="1200"/>
              <a:buNone/>
              <a:defRPr>
                <a:solidFill>
                  <a:schemeClr val="lt1"/>
                </a:solidFill>
              </a:defRPr>
            </a:lvl8pPr>
            <a:lvl9pPr lvl="8">
              <a:lnSpc>
                <a:spcPct val="100000"/>
              </a:lnSpc>
              <a:spcBef>
                <a:spcPts val="0"/>
              </a:spcBef>
              <a:spcAft>
                <a:spcPts val="0"/>
              </a:spcAft>
              <a:buClr>
                <a:schemeClr val="lt1"/>
              </a:buClr>
              <a:buSzPts val="1200"/>
              <a:buNone/>
              <a:defRPr>
                <a:solidFill>
                  <a:schemeClr val="lt1"/>
                </a:solidFill>
              </a:defRPr>
            </a:lvl9pPr>
          </a:lstStyle>
          <a:p>
            <a:endParaRPr/>
          </a:p>
        </p:txBody>
      </p:sp>
      <p:sp>
        <p:nvSpPr>
          <p:cNvPr id="634" name="Google Shape;634;p82"/>
          <p:cNvSpPr>
            <a:spLocks noGrp="1"/>
          </p:cNvSpPr>
          <p:nvPr>
            <p:ph type="pic" idx="4"/>
          </p:nvPr>
        </p:nvSpPr>
        <p:spPr>
          <a:xfrm>
            <a:off x="7019275" y="799050"/>
            <a:ext cx="1856400" cy="1449300"/>
          </a:xfrm>
          <a:prstGeom prst="rect">
            <a:avLst/>
          </a:prstGeom>
          <a:noFill/>
          <a:ln>
            <a:noFill/>
          </a:ln>
        </p:spPr>
      </p:sp>
      <p:sp>
        <p:nvSpPr>
          <p:cNvPr id="635" name="Google Shape;635;p82"/>
          <p:cNvSpPr/>
          <p:nvPr/>
        </p:nvSpPr>
        <p:spPr>
          <a:xfrm>
            <a:off x="4572000" y="3047400"/>
            <a:ext cx="2178900" cy="2091000"/>
          </a:xfrm>
          <a:prstGeom prst="rect">
            <a:avLst/>
          </a:prstGeom>
          <a:solidFill>
            <a:srgbClr val="C29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6" name="Google Shape;636;p82"/>
          <p:cNvPicPr preferRelativeResize="0"/>
          <p:nvPr/>
        </p:nvPicPr>
        <p:blipFill rotWithShape="1">
          <a:blip r:embed="rId3">
            <a:alphaModFix/>
          </a:blip>
          <a:srcRect r="10"/>
          <a:stretch/>
        </p:blipFill>
        <p:spPr>
          <a:xfrm>
            <a:off x="5268225" y="4020075"/>
            <a:ext cx="786450" cy="145650"/>
          </a:xfrm>
          <a:prstGeom prst="rect">
            <a:avLst/>
          </a:prstGeom>
          <a:noFill/>
          <a:ln>
            <a:noFill/>
          </a:ln>
        </p:spPr>
      </p:pic>
      <p:pic>
        <p:nvPicPr>
          <p:cNvPr id="637" name="Google Shape;637;p82"/>
          <p:cNvPicPr preferRelativeResize="0"/>
          <p:nvPr/>
        </p:nvPicPr>
        <p:blipFill>
          <a:blip r:embed="rId4">
            <a:alphaModFix/>
          </a:blip>
          <a:stretch>
            <a:fillRect/>
          </a:stretch>
        </p:blipFill>
        <p:spPr>
          <a:xfrm>
            <a:off x="409350" y="409350"/>
            <a:ext cx="267200" cy="26720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0.0 Blank" type="blank">
  <p:cSld name="BLANK">
    <p:spTree>
      <p:nvGrpSpPr>
        <p:cNvPr id="1" name="Shape 638"/>
        <p:cNvGrpSpPr/>
        <p:nvPr/>
      </p:nvGrpSpPr>
      <p:grpSpPr>
        <a:xfrm>
          <a:off x="0" y="0"/>
          <a:ext cx="0" cy="0"/>
          <a:chOff x="0" y="0"/>
          <a:chExt cx="0" cy="0"/>
        </a:xfrm>
      </p:grpSpPr>
      <p:pic>
        <p:nvPicPr>
          <p:cNvPr id="639" name="Google Shape;639;p83"/>
          <p:cNvPicPr preferRelativeResize="0"/>
          <p:nvPr/>
        </p:nvPicPr>
        <p:blipFill rotWithShape="1">
          <a:blip r:embed="rId2">
            <a:alphaModFix/>
          </a:blip>
          <a:srcRect/>
          <a:stretch/>
        </p:blipFill>
        <p:spPr>
          <a:xfrm>
            <a:off x="409350" y="409350"/>
            <a:ext cx="267200" cy="267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1 Section title">
  <p:cSld name="CUSTOM">
    <p:spTree>
      <p:nvGrpSpPr>
        <p:cNvPr id="1" name="Shape 640"/>
        <p:cNvGrpSpPr/>
        <p:nvPr/>
      </p:nvGrpSpPr>
      <p:grpSpPr>
        <a:xfrm>
          <a:off x="0" y="0"/>
          <a:ext cx="0" cy="0"/>
          <a:chOff x="0" y="0"/>
          <a:chExt cx="0" cy="0"/>
        </a:xfrm>
      </p:grpSpPr>
      <p:sp>
        <p:nvSpPr>
          <p:cNvPr id="641" name="Google Shape;641;p84"/>
          <p:cNvSpPr/>
          <p:nvPr/>
        </p:nvSpPr>
        <p:spPr>
          <a:xfrm>
            <a:off x="0" y="0"/>
            <a:ext cx="4505100" cy="2571900"/>
          </a:xfrm>
          <a:prstGeom prst="rect">
            <a:avLst/>
          </a:pr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4"/>
          <p:cNvSpPr txBox="1">
            <a:spLocks noGrp="1"/>
          </p:cNvSpPr>
          <p:nvPr>
            <p:ph type="subTitle" idx="1"/>
          </p:nvPr>
        </p:nvSpPr>
        <p:spPr>
          <a:xfrm>
            <a:off x="590900" y="1047275"/>
            <a:ext cx="390300" cy="390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2250"/>
              <a:buNone/>
              <a:defRPr sz="2250">
                <a:solidFill>
                  <a:schemeClr val="lt1"/>
                </a:solidFill>
              </a:defRPr>
            </a:lvl1pPr>
            <a:lvl2pPr lvl="1">
              <a:spcBef>
                <a:spcPts val="0"/>
              </a:spcBef>
              <a:spcAft>
                <a:spcPts val="0"/>
              </a:spcAft>
              <a:buSzPts val="1200"/>
              <a:buNone/>
              <a:defRPr/>
            </a:lvl2pPr>
            <a:lvl3pPr lvl="2">
              <a:spcBef>
                <a:spcPts val="1000"/>
              </a:spcBef>
              <a:spcAft>
                <a:spcPts val="0"/>
              </a:spcAft>
              <a:buSzPts val="1200"/>
              <a:buNone/>
              <a:defRPr/>
            </a:lvl3pPr>
            <a:lvl4pPr lvl="3">
              <a:spcBef>
                <a:spcPts val="1000"/>
              </a:spcBef>
              <a:spcAft>
                <a:spcPts val="0"/>
              </a:spcAft>
              <a:buSzPts val="1200"/>
              <a:buNone/>
              <a:defRPr/>
            </a:lvl4pPr>
            <a:lvl5pPr lvl="4">
              <a:spcBef>
                <a:spcPts val="1000"/>
              </a:spcBef>
              <a:spcAft>
                <a:spcPts val="0"/>
              </a:spcAft>
              <a:buSzPts val="1200"/>
              <a:buNone/>
              <a:defRPr/>
            </a:lvl5pPr>
            <a:lvl6pPr lvl="5">
              <a:spcBef>
                <a:spcPts val="1000"/>
              </a:spcBef>
              <a:spcAft>
                <a:spcPts val="0"/>
              </a:spcAft>
              <a:buSzPts val="1200"/>
              <a:buNone/>
              <a:defRPr/>
            </a:lvl6pPr>
            <a:lvl7pPr lvl="6">
              <a:spcBef>
                <a:spcPts val="1000"/>
              </a:spcBef>
              <a:spcAft>
                <a:spcPts val="0"/>
              </a:spcAft>
              <a:buSzPts val="1200"/>
              <a:buNone/>
              <a:defRPr/>
            </a:lvl7pPr>
            <a:lvl8pPr lvl="7">
              <a:spcBef>
                <a:spcPts val="1000"/>
              </a:spcBef>
              <a:spcAft>
                <a:spcPts val="0"/>
              </a:spcAft>
              <a:buSzPts val="1200"/>
              <a:buNone/>
              <a:defRPr/>
            </a:lvl8pPr>
            <a:lvl9pPr lvl="8">
              <a:spcBef>
                <a:spcPts val="1000"/>
              </a:spcBef>
              <a:spcAft>
                <a:spcPts val="1000"/>
              </a:spcAft>
              <a:buSzPts val="1200"/>
              <a:buNone/>
              <a:defRPr/>
            </a:lvl9pPr>
          </a:lstStyle>
          <a:p>
            <a:endParaRPr/>
          </a:p>
        </p:txBody>
      </p:sp>
      <p:sp>
        <p:nvSpPr>
          <p:cNvPr id="643" name="Google Shape;643;p84"/>
          <p:cNvSpPr txBox="1">
            <a:spLocks noGrp="1"/>
          </p:cNvSpPr>
          <p:nvPr>
            <p:ph type="ctrTitle"/>
          </p:nvPr>
        </p:nvSpPr>
        <p:spPr>
          <a:xfrm>
            <a:off x="1113375" y="1113646"/>
            <a:ext cx="2688000" cy="1359000"/>
          </a:xfrm>
          <a:prstGeom prst="rect">
            <a:avLst/>
          </a:prstGeom>
        </p:spPr>
        <p:txBody>
          <a:bodyPr spcFirstLastPara="1" wrap="square" lIns="0" tIns="0" rIns="0" bIns="0" anchor="t" anchorCtr="0">
            <a:noAutofit/>
          </a:bodyPr>
          <a:lstStyle>
            <a:lvl1pPr lvl="0">
              <a:lnSpc>
                <a:spcPct val="65000"/>
              </a:lnSpc>
              <a:spcBef>
                <a:spcPts val="0"/>
              </a:spcBef>
              <a:spcAft>
                <a:spcPts val="0"/>
              </a:spcAft>
              <a:buSzPts val="3350"/>
              <a:buNone/>
              <a:defRPr sz="3350"/>
            </a:lvl1pPr>
            <a:lvl2pPr lvl="1" algn="ctr">
              <a:lnSpc>
                <a:spcPct val="70000"/>
              </a:lnSpc>
              <a:spcBef>
                <a:spcPts val="0"/>
              </a:spcBef>
              <a:spcAft>
                <a:spcPts val="0"/>
              </a:spcAft>
              <a:buSzPts val="5200"/>
              <a:buNone/>
              <a:defRPr sz="5200"/>
            </a:lvl2pPr>
            <a:lvl3pPr lvl="2" algn="ctr">
              <a:lnSpc>
                <a:spcPct val="70000"/>
              </a:lnSpc>
              <a:spcBef>
                <a:spcPts val="0"/>
              </a:spcBef>
              <a:spcAft>
                <a:spcPts val="0"/>
              </a:spcAft>
              <a:buSzPts val="5200"/>
              <a:buNone/>
              <a:defRPr sz="5200"/>
            </a:lvl3pPr>
            <a:lvl4pPr lvl="3" algn="ctr">
              <a:lnSpc>
                <a:spcPct val="70000"/>
              </a:lnSpc>
              <a:spcBef>
                <a:spcPts val="0"/>
              </a:spcBef>
              <a:spcAft>
                <a:spcPts val="0"/>
              </a:spcAft>
              <a:buSzPts val="5200"/>
              <a:buNone/>
              <a:defRPr sz="5200"/>
            </a:lvl4pPr>
            <a:lvl5pPr lvl="4" algn="ctr">
              <a:lnSpc>
                <a:spcPct val="70000"/>
              </a:lnSpc>
              <a:spcBef>
                <a:spcPts val="0"/>
              </a:spcBef>
              <a:spcAft>
                <a:spcPts val="0"/>
              </a:spcAft>
              <a:buSzPts val="5200"/>
              <a:buNone/>
              <a:defRPr sz="5200"/>
            </a:lvl5pPr>
            <a:lvl6pPr lvl="5" algn="ctr">
              <a:lnSpc>
                <a:spcPct val="70000"/>
              </a:lnSpc>
              <a:spcBef>
                <a:spcPts val="0"/>
              </a:spcBef>
              <a:spcAft>
                <a:spcPts val="0"/>
              </a:spcAft>
              <a:buSzPts val="5200"/>
              <a:buNone/>
              <a:defRPr sz="5200"/>
            </a:lvl6pPr>
            <a:lvl7pPr lvl="6" algn="ctr">
              <a:lnSpc>
                <a:spcPct val="70000"/>
              </a:lnSpc>
              <a:spcBef>
                <a:spcPts val="0"/>
              </a:spcBef>
              <a:spcAft>
                <a:spcPts val="0"/>
              </a:spcAft>
              <a:buSzPts val="5200"/>
              <a:buNone/>
              <a:defRPr sz="5200"/>
            </a:lvl7pPr>
            <a:lvl8pPr lvl="7" algn="ctr">
              <a:lnSpc>
                <a:spcPct val="70000"/>
              </a:lnSpc>
              <a:spcBef>
                <a:spcPts val="0"/>
              </a:spcBef>
              <a:spcAft>
                <a:spcPts val="0"/>
              </a:spcAft>
              <a:buSzPts val="5200"/>
              <a:buNone/>
              <a:defRPr sz="5200"/>
            </a:lvl8pPr>
            <a:lvl9pPr lvl="8" algn="ctr">
              <a:lnSpc>
                <a:spcPct val="70000"/>
              </a:lnSpc>
              <a:spcBef>
                <a:spcPts val="0"/>
              </a:spcBef>
              <a:spcAft>
                <a:spcPts val="0"/>
              </a:spcAft>
              <a:buSzPts val="5200"/>
              <a:buNone/>
              <a:defRPr sz="5200"/>
            </a:lvl9pPr>
          </a:lstStyle>
          <a:p>
            <a:endParaRPr/>
          </a:p>
        </p:txBody>
      </p:sp>
      <p:sp>
        <p:nvSpPr>
          <p:cNvPr id="644" name="Google Shape;644;p84"/>
          <p:cNvSpPr>
            <a:spLocks noGrp="1"/>
          </p:cNvSpPr>
          <p:nvPr>
            <p:ph type="pic" idx="2"/>
          </p:nvPr>
        </p:nvSpPr>
        <p:spPr>
          <a:xfrm>
            <a:off x="2524275" y="2571750"/>
            <a:ext cx="1980900" cy="2571900"/>
          </a:xfrm>
          <a:prstGeom prst="rect">
            <a:avLst/>
          </a:prstGeom>
          <a:noFill/>
          <a:ln>
            <a:noFill/>
          </a:ln>
        </p:spPr>
      </p:sp>
      <p:sp>
        <p:nvSpPr>
          <p:cNvPr id="645" name="Google Shape;645;p84"/>
          <p:cNvSpPr>
            <a:spLocks noGrp="1"/>
          </p:cNvSpPr>
          <p:nvPr>
            <p:ph type="pic" idx="3"/>
          </p:nvPr>
        </p:nvSpPr>
        <p:spPr>
          <a:xfrm>
            <a:off x="4505050" y="0"/>
            <a:ext cx="2245800" cy="2571900"/>
          </a:xfrm>
          <a:prstGeom prst="rect">
            <a:avLst/>
          </a:prstGeom>
          <a:noFill/>
          <a:ln>
            <a:noFill/>
          </a:ln>
        </p:spPr>
      </p:sp>
      <p:sp>
        <p:nvSpPr>
          <p:cNvPr id="646" name="Google Shape;646;p84"/>
          <p:cNvSpPr/>
          <p:nvPr/>
        </p:nvSpPr>
        <p:spPr>
          <a:xfrm>
            <a:off x="4505175" y="2575100"/>
            <a:ext cx="2245800" cy="2571900"/>
          </a:xfrm>
          <a:prstGeom prst="rect">
            <a:avLst/>
          </a:prstGeom>
          <a:solidFill>
            <a:srgbClr val="FEC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7" name="Google Shape;647;p84"/>
          <p:cNvPicPr preferRelativeResize="0"/>
          <p:nvPr/>
        </p:nvPicPr>
        <p:blipFill rotWithShape="1">
          <a:blip r:embed="rId2">
            <a:alphaModFix/>
          </a:blip>
          <a:srcRect l="27575" t="63668" r="50000"/>
          <a:stretch/>
        </p:blipFill>
        <p:spPr>
          <a:xfrm>
            <a:off x="6108300" y="3274750"/>
            <a:ext cx="2050574" cy="1868751"/>
          </a:xfrm>
          <a:prstGeom prst="rect">
            <a:avLst/>
          </a:prstGeom>
          <a:noFill/>
          <a:ln>
            <a:noFill/>
          </a:ln>
        </p:spPr>
      </p:pic>
      <p:sp>
        <p:nvSpPr>
          <p:cNvPr id="648" name="Google Shape;648;p84"/>
          <p:cNvSpPr>
            <a:spLocks noGrp="1"/>
          </p:cNvSpPr>
          <p:nvPr>
            <p:ph type="pic" idx="4"/>
          </p:nvPr>
        </p:nvSpPr>
        <p:spPr>
          <a:xfrm>
            <a:off x="6750850" y="2575100"/>
            <a:ext cx="2393100" cy="2571900"/>
          </a:xfrm>
          <a:prstGeom prst="rect">
            <a:avLst/>
          </a:prstGeom>
          <a:noFill/>
          <a:ln>
            <a:noFill/>
          </a:ln>
        </p:spPr>
      </p:sp>
      <p:pic>
        <p:nvPicPr>
          <p:cNvPr id="649" name="Google Shape;649;p84"/>
          <p:cNvPicPr preferRelativeResize="0"/>
          <p:nvPr/>
        </p:nvPicPr>
        <p:blipFill rotWithShape="1">
          <a:blip r:embed="rId3">
            <a:alphaModFix/>
          </a:blip>
          <a:srcRect/>
          <a:stretch/>
        </p:blipFill>
        <p:spPr>
          <a:xfrm>
            <a:off x="409350" y="409350"/>
            <a:ext cx="267200" cy="26720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2 Section title">
  <p:cSld name="CUSTOM_1">
    <p:spTree>
      <p:nvGrpSpPr>
        <p:cNvPr id="1" name="Shape 650"/>
        <p:cNvGrpSpPr/>
        <p:nvPr/>
      </p:nvGrpSpPr>
      <p:grpSpPr>
        <a:xfrm>
          <a:off x="0" y="0"/>
          <a:ext cx="0" cy="0"/>
          <a:chOff x="0" y="0"/>
          <a:chExt cx="0" cy="0"/>
        </a:xfrm>
      </p:grpSpPr>
      <p:sp>
        <p:nvSpPr>
          <p:cNvPr id="651" name="Google Shape;651;p85"/>
          <p:cNvSpPr/>
          <p:nvPr/>
        </p:nvSpPr>
        <p:spPr>
          <a:xfrm>
            <a:off x="0" y="0"/>
            <a:ext cx="4505100" cy="5143500"/>
          </a:xfrm>
          <a:prstGeom prst="rect">
            <a:avLst/>
          </a:pr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5"/>
          <p:cNvSpPr>
            <a:spLocks noGrp="1"/>
          </p:cNvSpPr>
          <p:nvPr>
            <p:ph type="pic" idx="2"/>
          </p:nvPr>
        </p:nvSpPr>
        <p:spPr>
          <a:xfrm>
            <a:off x="2390300" y="3305625"/>
            <a:ext cx="2104800" cy="1839000"/>
          </a:xfrm>
          <a:prstGeom prst="rect">
            <a:avLst/>
          </a:prstGeom>
          <a:noFill/>
          <a:ln>
            <a:noFill/>
          </a:ln>
        </p:spPr>
      </p:sp>
      <p:sp>
        <p:nvSpPr>
          <p:cNvPr id="653" name="Google Shape;653;p85"/>
          <p:cNvSpPr>
            <a:spLocks noGrp="1"/>
          </p:cNvSpPr>
          <p:nvPr>
            <p:ph type="pic" idx="3"/>
          </p:nvPr>
        </p:nvSpPr>
        <p:spPr>
          <a:xfrm>
            <a:off x="6750975" y="3305625"/>
            <a:ext cx="2392800" cy="1841400"/>
          </a:xfrm>
          <a:prstGeom prst="rect">
            <a:avLst/>
          </a:prstGeom>
          <a:noFill/>
          <a:ln>
            <a:noFill/>
          </a:ln>
        </p:spPr>
      </p:sp>
      <p:sp>
        <p:nvSpPr>
          <p:cNvPr id="654" name="Google Shape;654;p85"/>
          <p:cNvSpPr/>
          <p:nvPr/>
        </p:nvSpPr>
        <p:spPr>
          <a:xfrm>
            <a:off x="4494975" y="3305625"/>
            <a:ext cx="2256000" cy="1841400"/>
          </a:xfrm>
          <a:prstGeom prst="rect">
            <a:avLst/>
          </a:prstGeom>
          <a:solidFill>
            <a:srgbClr val="C29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5" name="Google Shape;655;p85"/>
          <p:cNvPicPr preferRelativeResize="0"/>
          <p:nvPr/>
        </p:nvPicPr>
        <p:blipFill rotWithShape="1">
          <a:blip r:embed="rId2">
            <a:alphaModFix/>
          </a:blip>
          <a:srcRect l="27574" t="63668" r="61600" b="3326"/>
          <a:stretch/>
        </p:blipFill>
        <p:spPr>
          <a:xfrm>
            <a:off x="4505050" y="3274750"/>
            <a:ext cx="989851" cy="1697574"/>
          </a:xfrm>
          <a:prstGeom prst="rect">
            <a:avLst/>
          </a:prstGeom>
          <a:noFill/>
          <a:ln>
            <a:noFill/>
          </a:ln>
        </p:spPr>
      </p:pic>
      <p:pic>
        <p:nvPicPr>
          <p:cNvPr id="656" name="Google Shape;656;p85"/>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657" name="Google Shape;657;p85"/>
          <p:cNvSpPr txBox="1">
            <a:spLocks noGrp="1"/>
          </p:cNvSpPr>
          <p:nvPr>
            <p:ph type="subTitle" idx="1"/>
          </p:nvPr>
        </p:nvSpPr>
        <p:spPr>
          <a:xfrm>
            <a:off x="590900" y="1047275"/>
            <a:ext cx="390300" cy="390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2250"/>
              <a:buNone/>
              <a:defRPr sz="2250">
                <a:solidFill>
                  <a:schemeClr val="lt1"/>
                </a:solidFill>
              </a:defRPr>
            </a:lvl1pPr>
            <a:lvl2pPr lvl="1">
              <a:spcBef>
                <a:spcPts val="0"/>
              </a:spcBef>
              <a:spcAft>
                <a:spcPts val="0"/>
              </a:spcAft>
              <a:buSzPts val="1200"/>
              <a:buNone/>
              <a:defRPr/>
            </a:lvl2pPr>
            <a:lvl3pPr lvl="2">
              <a:spcBef>
                <a:spcPts val="1000"/>
              </a:spcBef>
              <a:spcAft>
                <a:spcPts val="0"/>
              </a:spcAft>
              <a:buSzPts val="1200"/>
              <a:buNone/>
              <a:defRPr/>
            </a:lvl3pPr>
            <a:lvl4pPr lvl="3">
              <a:spcBef>
                <a:spcPts val="1000"/>
              </a:spcBef>
              <a:spcAft>
                <a:spcPts val="0"/>
              </a:spcAft>
              <a:buSzPts val="1200"/>
              <a:buNone/>
              <a:defRPr/>
            </a:lvl4pPr>
            <a:lvl5pPr lvl="4">
              <a:spcBef>
                <a:spcPts val="1000"/>
              </a:spcBef>
              <a:spcAft>
                <a:spcPts val="0"/>
              </a:spcAft>
              <a:buSzPts val="1200"/>
              <a:buNone/>
              <a:defRPr/>
            </a:lvl5pPr>
            <a:lvl6pPr lvl="5">
              <a:spcBef>
                <a:spcPts val="1000"/>
              </a:spcBef>
              <a:spcAft>
                <a:spcPts val="0"/>
              </a:spcAft>
              <a:buSzPts val="1200"/>
              <a:buNone/>
              <a:defRPr/>
            </a:lvl6pPr>
            <a:lvl7pPr lvl="6">
              <a:spcBef>
                <a:spcPts val="1000"/>
              </a:spcBef>
              <a:spcAft>
                <a:spcPts val="0"/>
              </a:spcAft>
              <a:buSzPts val="1200"/>
              <a:buNone/>
              <a:defRPr/>
            </a:lvl7pPr>
            <a:lvl8pPr lvl="7">
              <a:spcBef>
                <a:spcPts val="1000"/>
              </a:spcBef>
              <a:spcAft>
                <a:spcPts val="0"/>
              </a:spcAft>
              <a:buSzPts val="1200"/>
              <a:buNone/>
              <a:defRPr/>
            </a:lvl8pPr>
            <a:lvl9pPr lvl="8">
              <a:spcBef>
                <a:spcPts val="1000"/>
              </a:spcBef>
              <a:spcAft>
                <a:spcPts val="1000"/>
              </a:spcAft>
              <a:buSzPts val="1200"/>
              <a:buNone/>
              <a:defRPr/>
            </a:lvl9pPr>
          </a:lstStyle>
          <a:p>
            <a:endParaRPr/>
          </a:p>
        </p:txBody>
      </p:sp>
      <p:sp>
        <p:nvSpPr>
          <p:cNvPr id="658" name="Google Shape;658;p85"/>
          <p:cNvSpPr txBox="1">
            <a:spLocks noGrp="1"/>
          </p:cNvSpPr>
          <p:nvPr>
            <p:ph type="ctrTitle"/>
          </p:nvPr>
        </p:nvSpPr>
        <p:spPr>
          <a:xfrm>
            <a:off x="1113375" y="1113646"/>
            <a:ext cx="2688000" cy="1359000"/>
          </a:xfrm>
          <a:prstGeom prst="rect">
            <a:avLst/>
          </a:prstGeom>
        </p:spPr>
        <p:txBody>
          <a:bodyPr spcFirstLastPara="1" wrap="square" lIns="0" tIns="0" rIns="0" bIns="0" anchor="t" anchorCtr="0">
            <a:noAutofit/>
          </a:bodyPr>
          <a:lstStyle>
            <a:lvl1pPr lvl="0">
              <a:lnSpc>
                <a:spcPct val="65000"/>
              </a:lnSpc>
              <a:spcBef>
                <a:spcPts val="0"/>
              </a:spcBef>
              <a:spcAft>
                <a:spcPts val="0"/>
              </a:spcAft>
              <a:buSzPts val="3350"/>
              <a:buNone/>
              <a:defRPr sz="3350"/>
            </a:lvl1pPr>
            <a:lvl2pPr lvl="1" algn="ctr">
              <a:lnSpc>
                <a:spcPct val="70000"/>
              </a:lnSpc>
              <a:spcBef>
                <a:spcPts val="0"/>
              </a:spcBef>
              <a:spcAft>
                <a:spcPts val="0"/>
              </a:spcAft>
              <a:buSzPts val="5200"/>
              <a:buNone/>
              <a:defRPr sz="5200"/>
            </a:lvl2pPr>
            <a:lvl3pPr lvl="2" algn="ctr">
              <a:lnSpc>
                <a:spcPct val="70000"/>
              </a:lnSpc>
              <a:spcBef>
                <a:spcPts val="0"/>
              </a:spcBef>
              <a:spcAft>
                <a:spcPts val="0"/>
              </a:spcAft>
              <a:buSzPts val="5200"/>
              <a:buNone/>
              <a:defRPr sz="5200"/>
            </a:lvl3pPr>
            <a:lvl4pPr lvl="3" algn="ctr">
              <a:lnSpc>
                <a:spcPct val="70000"/>
              </a:lnSpc>
              <a:spcBef>
                <a:spcPts val="0"/>
              </a:spcBef>
              <a:spcAft>
                <a:spcPts val="0"/>
              </a:spcAft>
              <a:buSzPts val="5200"/>
              <a:buNone/>
              <a:defRPr sz="5200"/>
            </a:lvl4pPr>
            <a:lvl5pPr lvl="4" algn="ctr">
              <a:lnSpc>
                <a:spcPct val="70000"/>
              </a:lnSpc>
              <a:spcBef>
                <a:spcPts val="0"/>
              </a:spcBef>
              <a:spcAft>
                <a:spcPts val="0"/>
              </a:spcAft>
              <a:buSzPts val="5200"/>
              <a:buNone/>
              <a:defRPr sz="5200"/>
            </a:lvl5pPr>
            <a:lvl6pPr lvl="5" algn="ctr">
              <a:lnSpc>
                <a:spcPct val="70000"/>
              </a:lnSpc>
              <a:spcBef>
                <a:spcPts val="0"/>
              </a:spcBef>
              <a:spcAft>
                <a:spcPts val="0"/>
              </a:spcAft>
              <a:buSzPts val="5200"/>
              <a:buNone/>
              <a:defRPr sz="5200"/>
            </a:lvl6pPr>
            <a:lvl7pPr lvl="6" algn="ctr">
              <a:lnSpc>
                <a:spcPct val="70000"/>
              </a:lnSpc>
              <a:spcBef>
                <a:spcPts val="0"/>
              </a:spcBef>
              <a:spcAft>
                <a:spcPts val="0"/>
              </a:spcAft>
              <a:buSzPts val="5200"/>
              <a:buNone/>
              <a:defRPr sz="5200"/>
            </a:lvl7pPr>
            <a:lvl8pPr lvl="7" algn="ctr">
              <a:lnSpc>
                <a:spcPct val="70000"/>
              </a:lnSpc>
              <a:spcBef>
                <a:spcPts val="0"/>
              </a:spcBef>
              <a:spcAft>
                <a:spcPts val="0"/>
              </a:spcAft>
              <a:buSzPts val="5200"/>
              <a:buNone/>
              <a:defRPr sz="5200"/>
            </a:lvl8pPr>
            <a:lvl9pPr lvl="8" algn="ctr">
              <a:lnSpc>
                <a:spcPct val="70000"/>
              </a:lnSpc>
              <a:spcBef>
                <a:spcPts val="0"/>
              </a:spcBef>
              <a:spcAft>
                <a:spcPts val="0"/>
              </a:spcAft>
              <a:buSzPts val="5200"/>
              <a:buNone/>
              <a:defRPr sz="5200"/>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3 Section title">
  <p:cSld name="CUSTOM_1_1">
    <p:spTree>
      <p:nvGrpSpPr>
        <p:cNvPr id="1" name="Shape 659"/>
        <p:cNvGrpSpPr/>
        <p:nvPr/>
      </p:nvGrpSpPr>
      <p:grpSpPr>
        <a:xfrm>
          <a:off x="0" y="0"/>
          <a:ext cx="0" cy="0"/>
          <a:chOff x="0" y="0"/>
          <a:chExt cx="0" cy="0"/>
        </a:xfrm>
      </p:grpSpPr>
      <p:sp>
        <p:nvSpPr>
          <p:cNvPr id="660" name="Google Shape;660;p86"/>
          <p:cNvSpPr/>
          <p:nvPr/>
        </p:nvSpPr>
        <p:spPr>
          <a:xfrm>
            <a:off x="0" y="0"/>
            <a:ext cx="4571700" cy="5147100"/>
          </a:xfrm>
          <a:prstGeom prst="rect">
            <a:avLst/>
          </a:pr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6"/>
          <p:cNvSpPr>
            <a:spLocks noGrp="1"/>
          </p:cNvSpPr>
          <p:nvPr>
            <p:ph type="pic" idx="2"/>
          </p:nvPr>
        </p:nvSpPr>
        <p:spPr>
          <a:xfrm>
            <a:off x="4466100" y="1800"/>
            <a:ext cx="4677600" cy="5143500"/>
          </a:xfrm>
          <a:prstGeom prst="rect">
            <a:avLst/>
          </a:prstGeom>
          <a:noFill/>
          <a:ln>
            <a:noFill/>
          </a:ln>
        </p:spPr>
      </p:sp>
      <p:sp>
        <p:nvSpPr>
          <p:cNvPr id="662" name="Google Shape;662;p86"/>
          <p:cNvSpPr>
            <a:spLocks noGrp="1"/>
          </p:cNvSpPr>
          <p:nvPr>
            <p:ph type="pic" idx="3"/>
          </p:nvPr>
        </p:nvSpPr>
        <p:spPr>
          <a:xfrm>
            <a:off x="4572125" y="2571750"/>
            <a:ext cx="4571700" cy="2575200"/>
          </a:xfrm>
          <a:prstGeom prst="rect">
            <a:avLst/>
          </a:prstGeom>
          <a:noFill/>
          <a:ln>
            <a:noFill/>
          </a:ln>
        </p:spPr>
      </p:sp>
      <p:pic>
        <p:nvPicPr>
          <p:cNvPr id="663" name="Google Shape;663;p86"/>
          <p:cNvPicPr preferRelativeResize="0"/>
          <p:nvPr/>
        </p:nvPicPr>
        <p:blipFill rotWithShape="1">
          <a:blip r:embed="rId2">
            <a:alphaModFix/>
          </a:blip>
          <a:srcRect/>
          <a:stretch/>
        </p:blipFill>
        <p:spPr>
          <a:xfrm>
            <a:off x="409350" y="409350"/>
            <a:ext cx="267200" cy="267200"/>
          </a:xfrm>
          <a:prstGeom prst="rect">
            <a:avLst/>
          </a:prstGeom>
          <a:noFill/>
          <a:ln>
            <a:noFill/>
          </a:ln>
        </p:spPr>
      </p:pic>
      <p:pic>
        <p:nvPicPr>
          <p:cNvPr id="664" name="Google Shape;664;p86"/>
          <p:cNvPicPr preferRelativeResize="0"/>
          <p:nvPr/>
        </p:nvPicPr>
        <p:blipFill rotWithShape="1">
          <a:blip r:embed="rId3">
            <a:alphaModFix/>
          </a:blip>
          <a:srcRect l="47676" t="-48" r="45326" b="51180"/>
          <a:stretch/>
        </p:blipFill>
        <p:spPr>
          <a:xfrm>
            <a:off x="4572000" y="3225"/>
            <a:ext cx="639874" cy="2510274"/>
          </a:xfrm>
          <a:prstGeom prst="rect">
            <a:avLst/>
          </a:prstGeom>
          <a:noFill/>
          <a:ln>
            <a:noFill/>
          </a:ln>
        </p:spPr>
      </p:pic>
      <p:sp>
        <p:nvSpPr>
          <p:cNvPr id="665" name="Google Shape;665;p86"/>
          <p:cNvSpPr txBox="1">
            <a:spLocks noGrp="1"/>
          </p:cNvSpPr>
          <p:nvPr>
            <p:ph type="subTitle" idx="1"/>
          </p:nvPr>
        </p:nvSpPr>
        <p:spPr>
          <a:xfrm>
            <a:off x="590900" y="3925150"/>
            <a:ext cx="390300" cy="390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2250"/>
              <a:buNone/>
              <a:defRPr sz="2250">
                <a:solidFill>
                  <a:schemeClr val="lt1"/>
                </a:solidFill>
              </a:defRPr>
            </a:lvl1pPr>
            <a:lvl2pPr lvl="1">
              <a:spcBef>
                <a:spcPts val="0"/>
              </a:spcBef>
              <a:spcAft>
                <a:spcPts val="0"/>
              </a:spcAft>
              <a:buSzPts val="1200"/>
              <a:buNone/>
              <a:defRPr/>
            </a:lvl2pPr>
            <a:lvl3pPr lvl="2">
              <a:spcBef>
                <a:spcPts val="1000"/>
              </a:spcBef>
              <a:spcAft>
                <a:spcPts val="0"/>
              </a:spcAft>
              <a:buSzPts val="1200"/>
              <a:buNone/>
              <a:defRPr/>
            </a:lvl3pPr>
            <a:lvl4pPr lvl="3">
              <a:spcBef>
                <a:spcPts val="1000"/>
              </a:spcBef>
              <a:spcAft>
                <a:spcPts val="0"/>
              </a:spcAft>
              <a:buSzPts val="1200"/>
              <a:buNone/>
              <a:defRPr/>
            </a:lvl4pPr>
            <a:lvl5pPr lvl="4">
              <a:spcBef>
                <a:spcPts val="1000"/>
              </a:spcBef>
              <a:spcAft>
                <a:spcPts val="0"/>
              </a:spcAft>
              <a:buSzPts val="1200"/>
              <a:buNone/>
              <a:defRPr/>
            </a:lvl5pPr>
            <a:lvl6pPr lvl="5">
              <a:spcBef>
                <a:spcPts val="1000"/>
              </a:spcBef>
              <a:spcAft>
                <a:spcPts val="0"/>
              </a:spcAft>
              <a:buSzPts val="1200"/>
              <a:buNone/>
              <a:defRPr/>
            </a:lvl6pPr>
            <a:lvl7pPr lvl="6">
              <a:spcBef>
                <a:spcPts val="1000"/>
              </a:spcBef>
              <a:spcAft>
                <a:spcPts val="0"/>
              </a:spcAft>
              <a:buSzPts val="1200"/>
              <a:buNone/>
              <a:defRPr/>
            </a:lvl7pPr>
            <a:lvl8pPr lvl="7">
              <a:spcBef>
                <a:spcPts val="1000"/>
              </a:spcBef>
              <a:spcAft>
                <a:spcPts val="0"/>
              </a:spcAft>
              <a:buSzPts val="1200"/>
              <a:buNone/>
              <a:defRPr/>
            </a:lvl8pPr>
            <a:lvl9pPr lvl="8">
              <a:spcBef>
                <a:spcPts val="1000"/>
              </a:spcBef>
              <a:spcAft>
                <a:spcPts val="1000"/>
              </a:spcAft>
              <a:buSzPts val="1200"/>
              <a:buNone/>
              <a:defRPr/>
            </a:lvl9pPr>
          </a:lstStyle>
          <a:p>
            <a:endParaRPr/>
          </a:p>
        </p:txBody>
      </p:sp>
      <p:sp>
        <p:nvSpPr>
          <p:cNvPr id="666" name="Google Shape;666;p86"/>
          <p:cNvSpPr txBox="1">
            <a:spLocks noGrp="1"/>
          </p:cNvSpPr>
          <p:nvPr>
            <p:ph type="ctrTitle"/>
          </p:nvPr>
        </p:nvSpPr>
        <p:spPr>
          <a:xfrm>
            <a:off x="1113375" y="3991525"/>
            <a:ext cx="2688000" cy="742500"/>
          </a:xfrm>
          <a:prstGeom prst="rect">
            <a:avLst/>
          </a:prstGeom>
        </p:spPr>
        <p:txBody>
          <a:bodyPr spcFirstLastPara="1" wrap="square" lIns="0" tIns="0" rIns="0" bIns="0" anchor="t" anchorCtr="0">
            <a:noAutofit/>
          </a:bodyPr>
          <a:lstStyle>
            <a:lvl1pPr lvl="0">
              <a:lnSpc>
                <a:spcPct val="65000"/>
              </a:lnSpc>
              <a:spcBef>
                <a:spcPts val="0"/>
              </a:spcBef>
              <a:spcAft>
                <a:spcPts val="0"/>
              </a:spcAft>
              <a:buSzPts val="3350"/>
              <a:buNone/>
              <a:defRPr sz="3350"/>
            </a:lvl1pPr>
            <a:lvl2pPr lvl="1" algn="ctr">
              <a:lnSpc>
                <a:spcPct val="70000"/>
              </a:lnSpc>
              <a:spcBef>
                <a:spcPts val="0"/>
              </a:spcBef>
              <a:spcAft>
                <a:spcPts val="0"/>
              </a:spcAft>
              <a:buSzPts val="5200"/>
              <a:buNone/>
              <a:defRPr sz="5200"/>
            </a:lvl2pPr>
            <a:lvl3pPr lvl="2" algn="ctr">
              <a:lnSpc>
                <a:spcPct val="70000"/>
              </a:lnSpc>
              <a:spcBef>
                <a:spcPts val="0"/>
              </a:spcBef>
              <a:spcAft>
                <a:spcPts val="0"/>
              </a:spcAft>
              <a:buSzPts val="5200"/>
              <a:buNone/>
              <a:defRPr sz="5200"/>
            </a:lvl3pPr>
            <a:lvl4pPr lvl="3" algn="ctr">
              <a:lnSpc>
                <a:spcPct val="70000"/>
              </a:lnSpc>
              <a:spcBef>
                <a:spcPts val="0"/>
              </a:spcBef>
              <a:spcAft>
                <a:spcPts val="0"/>
              </a:spcAft>
              <a:buSzPts val="5200"/>
              <a:buNone/>
              <a:defRPr sz="5200"/>
            </a:lvl4pPr>
            <a:lvl5pPr lvl="4" algn="ctr">
              <a:lnSpc>
                <a:spcPct val="70000"/>
              </a:lnSpc>
              <a:spcBef>
                <a:spcPts val="0"/>
              </a:spcBef>
              <a:spcAft>
                <a:spcPts val="0"/>
              </a:spcAft>
              <a:buSzPts val="5200"/>
              <a:buNone/>
              <a:defRPr sz="5200"/>
            </a:lvl5pPr>
            <a:lvl6pPr lvl="5" algn="ctr">
              <a:lnSpc>
                <a:spcPct val="70000"/>
              </a:lnSpc>
              <a:spcBef>
                <a:spcPts val="0"/>
              </a:spcBef>
              <a:spcAft>
                <a:spcPts val="0"/>
              </a:spcAft>
              <a:buSzPts val="5200"/>
              <a:buNone/>
              <a:defRPr sz="5200"/>
            </a:lvl6pPr>
            <a:lvl7pPr lvl="6" algn="ctr">
              <a:lnSpc>
                <a:spcPct val="70000"/>
              </a:lnSpc>
              <a:spcBef>
                <a:spcPts val="0"/>
              </a:spcBef>
              <a:spcAft>
                <a:spcPts val="0"/>
              </a:spcAft>
              <a:buSzPts val="5200"/>
              <a:buNone/>
              <a:defRPr sz="5200"/>
            </a:lvl7pPr>
            <a:lvl8pPr lvl="7" algn="ctr">
              <a:lnSpc>
                <a:spcPct val="70000"/>
              </a:lnSpc>
              <a:spcBef>
                <a:spcPts val="0"/>
              </a:spcBef>
              <a:spcAft>
                <a:spcPts val="0"/>
              </a:spcAft>
              <a:buSzPts val="5200"/>
              <a:buNone/>
              <a:defRPr sz="5200"/>
            </a:lvl8pPr>
            <a:lvl9pPr lvl="8" algn="ctr">
              <a:lnSpc>
                <a:spcPct val="70000"/>
              </a:lnSpc>
              <a:spcBef>
                <a:spcPts val="0"/>
              </a:spcBef>
              <a:spcAft>
                <a:spcPts val="0"/>
              </a:spcAft>
              <a:buSzPts val="5200"/>
              <a:buNone/>
              <a:defRPr sz="5200"/>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3.1 Agenda">
  <p:cSld name="CUSTOM_2">
    <p:spTree>
      <p:nvGrpSpPr>
        <p:cNvPr id="1" name="Shape 667"/>
        <p:cNvGrpSpPr/>
        <p:nvPr/>
      </p:nvGrpSpPr>
      <p:grpSpPr>
        <a:xfrm>
          <a:off x="0" y="0"/>
          <a:ext cx="0" cy="0"/>
          <a:chOff x="0" y="0"/>
          <a:chExt cx="0" cy="0"/>
        </a:xfrm>
      </p:grpSpPr>
      <p:sp>
        <p:nvSpPr>
          <p:cNvPr id="668" name="Google Shape;668;p87"/>
          <p:cNvSpPr txBox="1">
            <a:spLocks noGrp="1"/>
          </p:cNvSpPr>
          <p:nvPr>
            <p:ph type="body" idx="1"/>
          </p:nvPr>
        </p:nvSpPr>
        <p:spPr>
          <a:xfrm>
            <a:off x="409350" y="2073200"/>
            <a:ext cx="1279800" cy="1890900"/>
          </a:xfrm>
          <a:prstGeom prst="rect">
            <a:avLst/>
          </a:prstGeom>
        </p:spPr>
        <p:txBody>
          <a:bodyPr spcFirstLastPara="1" wrap="square" lIns="0" tIns="0" rIns="0" bIns="0" anchor="t" anchorCtr="0">
            <a:normAutofit/>
          </a:bodyPr>
          <a:lstStyle>
            <a:lvl1pPr marL="457200" lvl="0" indent="-323850" algn="r">
              <a:lnSpc>
                <a:spcPct val="80000"/>
              </a:lnSpc>
              <a:spcBef>
                <a:spcPts val="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1pPr>
            <a:lvl2pPr marL="914400" lvl="1"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2pPr>
            <a:lvl3pPr marL="1371600" lvl="2"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3pPr>
            <a:lvl4pPr marL="1828800" lvl="3"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4pPr>
            <a:lvl5pPr marL="2286000" lvl="4"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5pPr>
            <a:lvl6pPr marL="2743200" lvl="5"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6pPr>
            <a:lvl7pPr marL="3200400" lvl="6"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7pPr>
            <a:lvl8pPr marL="3657600" lvl="7"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8pPr>
            <a:lvl9pPr marL="4114800" lvl="8" indent="-323850" algn="r">
              <a:lnSpc>
                <a:spcPct val="80000"/>
              </a:lnSpc>
              <a:spcBef>
                <a:spcPts val="1000"/>
              </a:spcBef>
              <a:spcAft>
                <a:spcPts val="100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9pPr>
          </a:lstStyle>
          <a:p>
            <a:endParaRPr/>
          </a:p>
        </p:txBody>
      </p:sp>
      <p:sp>
        <p:nvSpPr>
          <p:cNvPr id="669" name="Google Shape;669;p87"/>
          <p:cNvSpPr txBox="1">
            <a:spLocks noGrp="1"/>
          </p:cNvSpPr>
          <p:nvPr>
            <p:ph type="body" idx="2"/>
          </p:nvPr>
        </p:nvSpPr>
        <p:spPr>
          <a:xfrm>
            <a:off x="1818725" y="2073200"/>
            <a:ext cx="2686200" cy="1890900"/>
          </a:xfrm>
          <a:prstGeom prst="rect">
            <a:avLst/>
          </a:prstGeom>
        </p:spPr>
        <p:txBody>
          <a:bodyPr spcFirstLastPara="1" wrap="square" lIns="0" tIns="0" rIns="0" bIns="0" anchor="t" anchorCtr="0">
            <a:normAutofit/>
          </a:bodyPr>
          <a:lstStyle>
            <a:lvl1pPr marL="457200" lvl="0" indent="-323850">
              <a:lnSpc>
                <a:spcPct val="80000"/>
              </a:lnSpc>
              <a:spcBef>
                <a:spcPts val="0"/>
              </a:spcBef>
              <a:spcAft>
                <a:spcPts val="0"/>
              </a:spcAft>
              <a:buSzPts val="1500"/>
              <a:buFont typeface="Darker Grotesque"/>
              <a:buChar char="·"/>
              <a:defRPr sz="1500">
                <a:latin typeface="Darker Grotesque"/>
                <a:ea typeface="Darker Grotesque"/>
                <a:cs typeface="Darker Grotesque"/>
                <a:sym typeface="Darker Grotesque"/>
              </a:defRPr>
            </a:lvl1pPr>
            <a:lvl2pPr marL="914400" lvl="1"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2pPr>
            <a:lvl3pPr marL="1371600" lvl="2"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3pPr>
            <a:lvl4pPr marL="1828800" lvl="3"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4pPr>
            <a:lvl5pPr marL="2286000" lvl="4"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5pPr>
            <a:lvl6pPr marL="2743200" lvl="5"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6pPr>
            <a:lvl7pPr marL="3200400" lvl="6"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7pPr>
            <a:lvl8pPr marL="3657600" lvl="7"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8pPr>
            <a:lvl9pPr marL="4114800" lvl="8" indent="-323850">
              <a:lnSpc>
                <a:spcPct val="80000"/>
              </a:lnSpc>
              <a:spcBef>
                <a:spcPts val="1000"/>
              </a:spcBef>
              <a:spcAft>
                <a:spcPts val="1000"/>
              </a:spcAft>
              <a:buSzPts val="1500"/>
              <a:buFont typeface="Darker Grotesque"/>
              <a:buChar char="·"/>
              <a:defRPr sz="1500">
                <a:latin typeface="Darker Grotesque"/>
                <a:ea typeface="Darker Grotesque"/>
                <a:cs typeface="Darker Grotesque"/>
                <a:sym typeface="Darker Grotesque"/>
              </a:defRPr>
            </a:lvl9pPr>
          </a:lstStyle>
          <a:p>
            <a:endParaRPr/>
          </a:p>
        </p:txBody>
      </p:sp>
      <p:sp>
        <p:nvSpPr>
          <p:cNvPr id="670" name="Google Shape;670;p87"/>
          <p:cNvSpPr txBox="1"/>
          <p:nvPr/>
        </p:nvSpPr>
        <p:spPr>
          <a:xfrm>
            <a:off x="1818725" y="1694050"/>
            <a:ext cx="1279800" cy="2487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3350">
                <a:latin typeface="Darker Grotesque"/>
                <a:ea typeface="Darker Grotesque"/>
                <a:cs typeface="Darker Grotesque"/>
                <a:sym typeface="Darker Grotesque"/>
              </a:rPr>
              <a:t>Agenda</a:t>
            </a:r>
            <a:endParaRPr sz="3350">
              <a:latin typeface="Darker Grotesque"/>
              <a:ea typeface="Darker Grotesque"/>
              <a:cs typeface="Darker Grotesque"/>
              <a:sym typeface="Darker Grotesque"/>
            </a:endParaRPr>
          </a:p>
        </p:txBody>
      </p:sp>
      <p:sp>
        <p:nvSpPr>
          <p:cNvPr id="671" name="Google Shape;671;p87"/>
          <p:cNvSpPr txBox="1"/>
          <p:nvPr/>
        </p:nvSpPr>
        <p:spPr>
          <a:xfrm>
            <a:off x="409350" y="1694050"/>
            <a:ext cx="1279800" cy="2487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 sz="1500">
                <a:solidFill>
                  <a:srgbClr val="343A45"/>
                </a:solidFill>
                <a:latin typeface="Darker Grotesque"/>
                <a:ea typeface="Darker Grotesque"/>
                <a:cs typeface="Darker Grotesque"/>
                <a:sym typeface="Darker Grotesque"/>
              </a:rPr>
              <a:t>Timing</a:t>
            </a:r>
            <a:endParaRPr sz="1500">
              <a:solidFill>
                <a:srgbClr val="343A45"/>
              </a:solidFill>
              <a:latin typeface="Darker Grotesque"/>
              <a:ea typeface="Darker Grotesque"/>
              <a:cs typeface="Darker Grotesque"/>
              <a:sym typeface="Darker Grotesque"/>
            </a:endParaRPr>
          </a:p>
        </p:txBody>
      </p:sp>
      <p:pic>
        <p:nvPicPr>
          <p:cNvPr id="672" name="Google Shape;672;p87"/>
          <p:cNvPicPr preferRelativeResize="0"/>
          <p:nvPr/>
        </p:nvPicPr>
        <p:blipFill rotWithShape="1">
          <a:blip r:embed="rId2">
            <a:alphaModFix/>
          </a:blip>
          <a:srcRect/>
          <a:stretch/>
        </p:blipFill>
        <p:spPr>
          <a:xfrm>
            <a:off x="409350" y="409350"/>
            <a:ext cx="267200" cy="267200"/>
          </a:xfrm>
          <a:prstGeom prst="rect">
            <a:avLst/>
          </a:prstGeom>
          <a:noFill/>
          <a:ln>
            <a:noFill/>
          </a:ln>
        </p:spPr>
      </p:pic>
      <p:pic>
        <p:nvPicPr>
          <p:cNvPr id="673" name="Google Shape;673;p87"/>
          <p:cNvPicPr preferRelativeResize="0"/>
          <p:nvPr/>
        </p:nvPicPr>
        <p:blipFill rotWithShape="1">
          <a:blip r:embed="rId3">
            <a:alphaModFix/>
          </a:blip>
          <a:srcRect l="61760" t="23994" r="-11"/>
          <a:stretch/>
        </p:blipFill>
        <p:spPr>
          <a:xfrm>
            <a:off x="5646524" y="1234052"/>
            <a:ext cx="3497827" cy="3909449"/>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3.2 Agenda w/ image">
  <p:cSld name="CUSTOM_2_2">
    <p:spTree>
      <p:nvGrpSpPr>
        <p:cNvPr id="1" name="Shape 674"/>
        <p:cNvGrpSpPr/>
        <p:nvPr/>
      </p:nvGrpSpPr>
      <p:grpSpPr>
        <a:xfrm>
          <a:off x="0" y="0"/>
          <a:ext cx="0" cy="0"/>
          <a:chOff x="0" y="0"/>
          <a:chExt cx="0" cy="0"/>
        </a:xfrm>
      </p:grpSpPr>
      <p:pic>
        <p:nvPicPr>
          <p:cNvPr id="675" name="Google Shape;675;p88"/>
          <p:cNvPicPr preferRelativeResize="0"/>
          <p:nvPr/>
        </p:nvPicPr>
        <p:blipFill rotWithShape="1">
          <a:blip r:embed="rId2">
            <a:alphaModFix/>
          </a:blip>
          <a:srcRect l="61760" t="23994" r="-11"/>
          <a:stretch/>
        </p:blipFill>
        <p:spPr>
          <a:xfrm>
            <a:off x="5646524" y="1234052"/>
            <a:ext cx="3497827" cy="3909449"/>
          </a:xfrm>
          <a:prstGeom prst="rect">
            <a:avLst/>
          </a:prstGeom>
          <a:noFill/>
          <a:ln>
            <a:noFill/>
          </a:ln>
        </p:spPr>
      </p:pic>
      <p:sp>
        <p:nvSpPr>
          <p:cNvPr id="676" name="Google Shape;676;p88"/>
          <p:cNvSpPr>
            <a:spLocks noGrp="1"/>
          </p:cNvSpPr>
          <p:nvPr>
            <p:ph type="pic" idx="2"/>
          </p:nvPr>
        </p:nvSpPr>
        <p:spPr>
          <a:xfrm>
            <a:off x="6750925" y="409350"/>
            <a:ext cx="2397900" cy="4324800"/>
          </a:xfrm>
          <a:prstGeom prst="rect">
            <a:avLst/>
          </a:prstGeom>
          <a:noFill/>
          <a:ln>
            <a:noFill/>
          </a:ln>
        </p:spPr>
      </p:sp>
      <p:sp>
        <p:nvSpPr>
          <p:cNvPr id="677" name="Google Shape;677;p88"/>
          <p:cNvSpPr txBox="1">
            <a:spLocks noGrp="1"/>
          </p:cNvSpPr>
          <p:nvPr>
            <p:ph type="body" idx="1"/>
          </p:nvPr>
        </p:nvSpPr>
        <p:spPr>
          <a:xfrm>
            <a:off x="409350" y="2073200"/>
            <a:ext cx="1279800" cy="1890900"/>
          </a:xfrm>
          <a:prstGeom prst="rect">
            <a:avLst/>
          </a:prstGeom>
        </p:spPr>
        <p:txBody>
          <a:bodyPr spcFirstLastPara="1" wrap="square" lIns="0" tIns="0" rIns="0" bIns="0" anchor="t" anchorCtr="0">
            <a:normAutofit/>
          </a:bodyPr>
          <a:lstStyle>
            <a:lvl1pPr marL="457200" lvl="0" indent="-323850" algn="r">
              <a:lnSpc>
                <a:spcPct val="80000"/>
              </a:lnSpc>
              <a:spcBef>
                <a:spcPts val="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1pPr>
            <a:lvl2pPr marL="914400" lvl="1"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2pPr>
            <a:lvl3pPr marL="1371600" lvl="2"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3pPr>
            <a:lvl4pPr marL="1828800" lvl="3"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4pPr>
            <a:lvl5pPr marL="2286000" lvl="4"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5pPr>
            <a:lvl6pPr marL="2743200" lvl="5"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6pPr>
            <a:lvl7pPr marL="3200400" lvl="6"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7pPr>
            <a:lvl8pPr marL="3657600" lvl="7" indent="-323850" algn="r">
              <a:lnSpc>
                <a:spcPct val="80000"/>
              </a:lnSpc>
              <a:spcBef>
                <a:spcPts val="1000"/>
              </a:spcBef>
              <a:spcAft>
                <a:spcPts val="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8pPr>
            <a:lvl9pPr marL="4114800" lvl="8" indent="-323850" algn="r">
              <a:lnSpc>
                <a:spcPct val="80000"/>
              </a:lnSpc>
              <a:spcBef>
                <a:spcPts val="1000"/>
              </a:spcBef>
              <a:spcAft>
                <a:spcPts val="1000"/>
              </a:spcAft>
              <a:buClr>
                <a:srgbClr val="343A45"/>
              </a:buClr>
              <a:buSzPts val="1500"/>
              <a:buFont typeface="Darker Grotesque"/>
              <a:buChar char="·"/>
              <a:defRPr sz="1500">
                <a:solidFill>
                  <a:srgbClr val="343A45"/>
                </a:solidFill>
                <a:latin typeface="Darker Grotesque"/>
                <a:ea typeface="Darker Grotesque"/>
                <a:cs typeface="Darker Grotesque"/>
                <a:sym typeface="Darker Grotesque"/>
              </a:defRPr>
            </a:lvl9pPr>
          </a:lstStyle>
          <a:p>
            <a:endParaRPr/>
          </a:p>
        </p:txBody>
      </p:sp>
      <p:sp>
        <p:nvSpPr>
          <p:cNvPr id="678" name="Google Shape;678;p88"/>
          <p:cNvSpPr txBox="1">
            <a:spLocks noGrp="1"/>
          </p:cNvSpPr>
          <p:nvPr>
            <p:ph type="body" idx="3"/>
          </p:nvPr>
        </p:nvSpPr>
        <p:spPr>
          <a:xfrm>
            <a:off x="1818725" y="2073200"/>
            <a:ext cx="2686200" cy="1890900"/>
          </a:xfrm>
          <a:prstGeom prst="rect">
            <a:avLst/>
          </a:prstGeom>
        </p:spPr>
        <p:txBody>
          <a:bodyPr spcFirstLastPara="1" wrap="square" lIns="0" tIns="0" rIns="0" bIns="0" anchor="t" anchorCtr="0">
            <a:normAutofit/>
          </a:bodyPr>
          <a:lstStyle>
            <a:lvl1pPr marL="457200" lvl="0" indent="-323850">
              <a:lnSpc>
                <a:spcPct val="80000"/>
              </a:lnSpc>
              <a:spcBef>
                <a:spcPts val="0"/>
              </a:spcBef>
              <a:spcAft>
                <a:spcPts val="0"/>
              </a:spcAft>
              <a:buSzPts val="1500"/>
              <a:buFont typeface="Darker Grotesque"/>
              <a:buChar char="·"/>
              <a:defRPr sz="1500">
                <a:latin typeface="Darker Grotesque"/>
                <a:ea typeface="Darker Grotesque"/>
                <a:cs typeface="Darker Grotesque"/>
                <a:sym typeface="Darker Grotesque"/>
              </a:defRPr>
            </a:lvl1pPr>
            <a:lvl2pPr marL="914400" lvl="1"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2pPr>
            <a:lvl3pPr marL="1371600" lvl="2"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3pPr>
            <a:lvl4pPr marL="1828800" lvl="3"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4pPr>
            <a:lvl5pPr marL="2286000" lvl="4"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5pPr>
            <a:lvl6pPr marL="2743200" lvl="5"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6pPr>
            <a:lvl7pPr marL="3200400" lvl="6"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7pPr>
            <a:lvl8pPr marL="3657600" lvl="7"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8pPr>
            <a:lvl9pPr marL="4114800" lvl="8" indent="-323850">
              <a:lnSpc>
                <a:spcPct val="80000"/>
              </a:lnSpc>
              <a:spcBef>
                <a:spcPts val="1000"/>
              </a:spcBef>
              <a:spcAft>
                <a:spcPts val="1000"/>
              </a:spcAft>
              <a:buSzPts val="1500"/>
              <a:buFont typeface="Darker Grotesque"/>
              <a:buChar char="·"/>
              <a:defRPr sz="1500">
                <a:latin typeface="Darker Grotesque"/>
                <a:ea typeface="Darker Grotesque"/>
                <a:cs typeface="Darker Grotesque"/>
                <a:sym typeface="Darker Grotesque"/>
              </a:defRPr>
            </a:lvl9pPr>
          </a:lstStyle>
          <a:p>
            <a:endParaRPr/>
          </a:p>
        </p:txBody>
      </p:sp>
      <p:sp>
        <p:nvSpPr>
          <p:cNvPr id="679" name="Google Shape;679;p88"/>
          <p:cNvSpPr txBox="1"/>
          <p:nvPr/>
        </p:nvSpPr>
        <p:spPr>
          <a:xfrm>
            <a:off x="1818725" y="1694050"/>
            <a:ext cx="1279800" cy="2487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3350">
                <a:latin typeface="Darker Grotesque"/>
                <a:ea typeface="Darker Grotesque"/>
                <a:cs typeface="Darker Grotesque"/>
                <a:sym typeface="Darker Grotesque"/>
              </a:rPr>
              <a:t>Agenda</a:t>
            </a:r>
            <a:endParaRPr sz="3350">
              <a:latin typeface="Darker Grotesque"/>
              <a:ea typeface="Darker Grotesque"/>
              <a:cs typeface="Darker Grotesque"/>
              <a:sym typeface="Darker Grotesque"/>
            </a:endParaRPr>
          </a:p>
        </p:txBody>
      </p:sp>
      <p:sp>
        <p:nvSpPr>
          <p:cNvPr id="680" name="Google Shape;680;p88"/>
          <p:cNvSpPr txBox="1"/>
          <p:nvPr/>
        </p:nvSpPr>
        <p:spPr>
          <a:xfrm>
            <a:off x="409350" y="1694050"/>
            <a:ext cx="1279800" cy="2487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 sz="1500">
                <a:solidFill>
                  <a:srgbClr val="343A45"/>
                </a:solidFill>
                <a:latin typeface="Darker Grotesque"/>
                <a:ea typeface="Darker Grotesque"/>
                <a:cs typeface="Darker Grotesque"/>
                <a:sym typeface="Darker Grotesque"/>
              </a:rPr>
              <a:t>Timing</a:t>
            </a:r>
            <a:endParaRPr sz="1500">
              <a:solidFill>
                <a:srgbClr val="343A45"/>
              </a:solidFill>
              <a:latin typeface="Darker Grotesque"/>
              <a:ea typeface="Darker Grotesque"/>
              <a:cs typeface="Darker Grotesque"/>
              <a:sym typeface="Darker Grotesque"/>
            </a:endParaRPr>
          </a:p>
        </p:txBody>
      </p:sp>
      <p:pic>
        <p:nvPicPr>
          <p:cNvPr id="681" name="Google Shape;681;p88"/>
          <p:cNvPicPr preferRelativeResize="0"/>
          <p:nvPr/>
        </p:nvPicPr>
        <p:blipFill rotWithShape="1">
          <a:blip r:embed="rId3">
            <a:alphaModFix/>
          </a:blip>
          <a:srcRect/>
          <a:stretch/>
        </p:blipFill>
        <p:spPr>
          <a:xfrm>
            <a:off x="409350" y="409350"/>
            <a:ext cx="267200" cy="26720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3.3 Agenda numbered">
  <p:cSld name="CUSTOM_2_1">
    <p:spTree>
      <p:nvGrpSpPr>
        <p:cNvPr id="1" name="Shape 682"/>
        <p:cNvGrpSpPr/>
        <p:nvPr/>
      </p:nvGrpSpPr>
      <p:grpSpPr>
        <a:xfrm>
          <a:off x="0" y="0"/>
          <a:ext cx="0" cy="0"/>
          <a:chOff x="0" y="0"/>
          <a:chExt cx="0" cy="0"/>
        </a:xfrm>
      </p:grpSpPr>
      <p:sp>
        <p:nvSpPr>
          <p:cNvPr id="683" name="Google Shape;683;p89"/>
          <p:cNvSpPr txBox="1">
            <a:spLocks noGrp="1"/>
          </p:cNvSpPr>
          <p:nvPr>
            <p:ph type="body" idx="1"/>
          </p:nvPr>
        </p:nvSpPr>
        <p:spPr>
          <a:xfrm>
            <a:off x="1113375" y="2073200"/>
            <a:ext cx="2686200" cy="1890900"/>
          </a:xfrm>
          <a:prstGeom prst="rect">
            <a:avLst/>
          </a:prstGeom>
        </p:spPr>
        <p:txBody>
          <a:bodyPr spcFirstLastPara="1" wrap="square" lIns="0" tIns="0" rIns="0" bIns="0" anchor="t" anchorCtr="0">
            <a:normAutofit/>
          </a:bodyPr>
          <a:lstStyle>
            <a:lvl1pPr marL="457200" lvl="0" indent="-323850">
              <a:lnSpc>
                <a:spcPct val="80000"/>
              </a:lnSpc>
              <a:spcBef>
                <a:spcPts val="0"/>
              </a:spcBef>
              <a:spcAft>
                <a:spcPts val="0"/>
              </a:spcAft>
              <a:buSzPts val="1500"/>
              <a:buFont typeface="Darker Grotesque"/>
              <a:buChar char="·"/>
              <a:defRPr sz="1500">
                <a:latin typeface="Darker Grotesque"/>
                <a:ea typeface="Darker Grotesque"/>
                <a:cs typeface="Darker Grotesque"/>
                <a:sym typeface="Darker Grotesque"/>
              </a:defRPr>
            </a:lvl1pPr>
            <a:lvl2pPr marL="914400" lvl="1"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2pPr>
            <a:lvl3pPr marL="1371600" lvl="2"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3pPr>
            <a:lvl4pPr marL="1828800" lvl="3"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4pPr>
            <a:lvl5pPr marL="2286000" lvl="4"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5pPr>
            <a:lvl6pPr marL="2743200" lvl="5"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6pPr>
            <a:lvl7pPr marL="3200400" lvl="6"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7pPr>
            <a:lvl8pPr marL="3657600" lvl="7" indent="-323850">
              <a:lnSpc>
                <a:spcPct val="80000"/>
              </a:lnSpc>
              <a:spcBef>
                <a:spcPts val="1000"/>
              </a:spcBef>
              <a:spcAft>
                <a:spcPts val="0"/>
              </a:spcAft>
              <a:buSzPts val="1500"/>
              <a:buFont typeface="Darker Grotesque"/>
              <a:buChar char="·"/>
              <a:defRPr sz="1500">
                <a:latin typeface="Darker Grotesque"/>
                <a:ea typeface="Darker Grotesque"/>
                <a:cs typeface="Darker Grotesque"/>
                <a:sym typeface="Darker Grotesque"/>
              </a:defRPr>
            </a:lvl8pPr>
            <a:lvl9pPr marL="4114800" lvl="8" indent="-323850">
              <a:lnSpc>
                <a:spcPct val="80000"/>
              </a:lnSpc>
              <a:spcBef>
                <a:spcPts val="1000"/>
              </a:spcBef>
              <a:spcAft>
                <a:spcPts val="1000"/>
              </a:spcAft>
              <a:buSzPts val="1500"/>
              <a:buFont typeface="Darker Grotesque"/>
              <a:buChar char="·"/>
              <a:defRPr sz="1500">
                <a:latin typeface="Darker Grotesque"/>
                <a:ea typeface="Darker Grotesque"/>
                <a:cs typeface="Darker Grotesque"/>
                <a:sym typeface="Darker Grotesque"/>
              </a:defRPr>
            </a:lvl9pPr>
          </a:lstStyle>
          <a:p>
            <a:endParaRPr/>
          </a:p>
        </p:txBody>
      </p:sp>
      <p:sp>
        <p:nvSpPr>
          <p:cNvPr id="684" name="Google Shape;684;p89"/>
          <p:cNvSpPr txBox="1"/>
          <p:nvPr/>
        </p:nvSpPr>
        <p:spPr>
          <a:xfrm>
            <a:off x="1113375" y="1694050"/>
            <a:ext cx="1279800" cy="2487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3350">
                <a:latin typeface="Darker Grotesque"/>
                <a:ea typeface="Darker Grotesque"/>
                <a:cs typeface="Darker Grotesque"/>
                <a:sym typeface="Darker Grotesque"/>
              </a:rPr>
              <a:t>Agenda</a:t>
            </a:r>
            <a:endParaRPr sz="3350">
              <a:latin typeface="Darker Grotesque"/>
              <a:ea typeface="Darker Grotesque"/>
              <a:cs typeface="Darker Grotesque"/>
              <a:sym typeface="Darker Grotesque"/>
            </a:endParaRPr>
          </a:p>
        </p:txBody>
      </p:sp>
      <p:pic>
        <p:nvPicPr>
          <p:cNvPr id="685" name="Google Shape;685;p89"/>
          <p:cNvPicPr preferRelativeResize="0"/>
          <p:nvPr/>
        </p:nvPicPr>
        <p:blipFill rotWithShape="1">
          <a:blip r:embed="rId2">
            <a:alphaModFix/>
          </a:blip>
          <a:srcRect/>
          <a:stretch/>
        </p:blipFill>
        <p:spPr>
          <a:xfrm>
            <a:off x="409350" y="409350"/>
            <a:ext cx="267200" cy="267200"/>
          </a:xfrm>
          <a:prstGeom prst="rect">
            <a:avLst/>
          </a:prstGeom>
          <a:noFill/>
          <a:ln>
            <a:noFill/>
          </a:ln>
        </p:spPr>
      </p:pic>
      <p:pic>
        <p:nvPicPr>
          <p:cNvPr id="686" name="Google Shape;686;p89"/>
          <p:cNvPicPr preferRelativeResize="0"/>
          <p:nvPr/>
        </p:nvPicPr>
        <p:blipFill rotWithShape="1">
          <a:blip r:embed="rId3">
            <a:alphaModFix/>
          </a:blip>
          <a:srcRect l="61760" t="23994" r="-11"/>
          <a:stretch/>
        </p:blipFill>
        <p:spPr>
          <a:xfrm>
            <a:off x="5646524" y="1234052"/>
            <a:ext cx="3497827" cy="3909449"/>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4.1 Presenter">
  <p:cSld name="CUSTOM_3">
    <p:spTree>
      <p:nvGrpSpPr>
        <p:cNvPr id="1" name="Shape 687"/>
        <p:cNvGrpSpPr/>
        <p:nvPr/>
      </p:nvGrpSpPr>
      <p:grpSpPr>
        <a:xfrm>
          <a:off x="0" y="0"/>
          <a:ext cx="0" cy="0"/>
          <a:chOff x="0" y="0"/>
          <a:chExt cx="0" cy="0"/>
        </a:xfrm>
      </p:grpSpPr>
      <p:pic>
        <p:nvPicPr>
          <p:cNvPr id="688" name="Google Shape;688;p90"/>
          <p:cNvPicPr preferRelativeResize="0"/>
          <p:nvPr/>
        </p:nvPicPr>
        <p:blipFill rotWithShape="1">
          <a:blip r:embed="rId2">
            <a:alphaModFix/>
          </a:blip>
          <a:srcRect l="6519" t="44010" r="70571" b="11868"/>
          <a:stretch/>
        </p:blipFill>
        <p:spPr>
          <a:xfrm>
            <a:off x="595950" y="2263425"/>
            <a:ext cx="2094874" cy="2269450"/>
          </a:xfrm>
          <a:prstGeom prst="rect">
            <a:avLst/>
          </a:prstGeom>
          <a:noFill/>
          <a:ln>
            <a:noFill/>
          </a:ln>
        </p:spPr>
      </p:pic>
      <p:sp>
        <p:nvSpPr>
          <p:cNvPr id="689" name="Google Shape;689;p90"/>
          <p:cNvSpPr txBox="1"/>
          <p:nvPr/>
        </p:nvSpPr>
        <p:spPr>
          <a:xfrm>
            <a:off x="981200" y="409350"/>
            <a:ext cx="7049700" cy="267300"/>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None/>
            </a:pPr>
            <a:r>
              <a:rPr lang="en" sz="1500">
                <a:latin typeface="Darker Grotesque Medium"/>
                <a:ea typeface="Darker Grotesque Medium"/>
                <a:cs typeface="Darker Grotesque Medium"/>
                <a:sym typeface="Darker Grotesque Medium"/>
              </a:rPr>
              <a:t>Today’s Presenter</a:t>
            </a:r>
            <a:endParaRPr sz="1500">
              <a:latin typeface="Darker Grotesque Medium"/>
              <a:ea typeface="Darker Grotesque Medium"/>
              <a:cs typeface="Darker Grotesque Medium"/>
              <a:sym typeface="Darker Grotesque Medium"/>
            </a:endParaRPr>
          </a:p>
        </p:txBody>
      </p:sp>
      <p:sp>
        <p:nvSpPr>
          <p:cNvPr id="690" name="Google Shape;690;p90"/>
          <p:cNvSpPr>
            <a:spLocks noGrp="1"/>
          </p:cNvSpPr>
          <p:nvPr>
            <p:ph type="pic" idx="2"/>
          </p:nvPr>
        </p:nvSpPr>
        <p:spPr>
          <a:xfrm>
            <a:off x="1113375" y="1447175"/>
            <a:ext cx="3391800" cy="2651400"/>
          </a:xfrm>
          <a:prstGeom prst="rect">
            <a:avLst/>
          </a:prstGeom>
          <a:noFill/>
          <a:ln>
            <a:noFill/>
          </a:ln>
        </p:spPr>
      </p:sp>
      <p:sp>
        <p:nvSpPr>
          <p:cNvPr id="691" name="Google Shape;691;p90"/>
          <p:cNvSpPr txBox="1">
            <a:spLocks noGrp="1"/>
          </p:cNvSpPr>
          <p:nvPr>
            <p:ph type="body" idx="1"/>
          </p:nvPr>
        </p:nvSpPr>
        <p:spPr>
          <a:xfrm>
            <a:off x="5344550" y="1447050"/>
            <a:ext cx="2686200" cy="2651400"/>
          </a:xfrm>
          <a:prstGeom prst="rect">
            <a:avLst/>
          </a:prstGeom>
        </p:spPr>
        <p:txBody>
          <a:bodyPr spcFirstLastPara="1" wrap="square" lIns="0" tIns="0" rIns="0" bIns="0" anchor="ctr" anchorCtr="0">
            <a:noAutofit/>
          </a:bodyPr>
          <a:lstStyle>
            <a:lvl1pPr marL="457200" lvl="0" indent="-323850">
              <a:spcBef>
                <a:spcPts val="0"/>
              </a:spcBef>
              <a:spcAft>
                <a:spcPts val="0"/>
              </a:spcAft>
              <a:buClr>
                <a:srgbClr val="343A45"/>
              </a:buClr>
              <a:buSzPts val="1500"/>
              <a:buChar char="·"/>
              <a:defRPr sz="1500">
                <a:solidFill>
                  <a:srgbClr val="343A45"/>
                </a:solidFill>
              </a:defRPr>
            </a:lvl1pPr>
            <a:lvl2pPr marL="914400" lvl="1" indent="-323850">
              <a:spcBef>
                <a:spcPts val="1000"/>
              </a:spcBef>
              <a:spcAft>
                <a:spcPts val="0"/>
              </a:spcAft>
              <a:buClr>
                <a:srgbClr val="343A45"/>
              </a:buClr>
              <a:buSzPts val="1500"/>
              <a:buChar char="·"/>
              <a:defRPr sz="1500">
                <a:solidFill>
                  <a:srgbClr val="343A45"/>
                </a:solidFill>
              </a:defRPr>
            </a:lvl2pPr>
            <a:lvl3pPr marL="1371600" lvl="2" indent="-323850">
              <a:spcBef>
                <a:spcPts val="1000"/>
              </a:spcBef>
              <a:spcAft>
                <a:spcPts val="0"/>
              </a:spcAft>
              <a:buClr>
                <a:srgbClr val="343A45"/>
              </a:buClr>
              <a:buSzPts val="1500"/>
              <a:buChar char="·"/>
              <a:defRPr sz="1500">
                <a:solidFill>
                  <a:srgbClr val="343A45"/>
                </a:solidFill>
              </a:defRPr>
            </a:lvl3pPr>
            <a:lvl4pPr marL="1828800" lvl="3" indent="-323850">
              <a:spcBef>
                <a:spcPts val="1000"/>
              </a:spcBef>
              <a:spcAft>
                <a:spcPts val="0"/>
              </a:spcAft>
              <a:buClr>
                <a:srgbClr val="343A45"/>
              </a:buClr>
              <a:buSzPts val="1500"/>
              <a:buChar char="·"/>
              <a:defRPr sz="1500">
                <a:solidFill>
                  <a:srgbClr val="343A45"/>
                </a:solidFill>
              </a:defRPr>
            </a:lvl4pPr>
            <a:lvl5pPr marL="2286000" lvl="4" indent="-323850">
              <a:spcBef>
                <a:spcPts val="1000"/>
              </a:spcBef>
              <a:spcAft>
                <a:spcPts val="0"/>
              </a:spcAft>
              <a:buClr>
                <a:srgbClr val="343A45"/>
              </a:buClr>
              <a:buSzPts val="1500"/>
              <a:buChar char="·"/>
              <a:defRPr sz="1500">
                <a:solidFill>
                  <a:srgbClr val="343A45"/>
                </a:solidFill>
              </a:defRPr>
            </a:lvl5pPr>
            <a:lvl6pPr marL="2743200" lvl="5" indent="-323850">
              <a:spcBef>
                <a:spcPts val="1000"/>
              </a:spcBef>
              <a:spcAft>
                <a:spcPts val="0"/>
              </a:spcAft>
              <a:buClr>
                <a:srgbClr val="343A45"/>
              </a:buClr>
              <a:buSzPts val="1500"/>
              <a:buChar char="·"/>
              <a:defRPr sz="1500">
                <a:solidFill>
                  <a:srgbClr val="343A45"/>
                </a:solidFill>
              </a:defRPr>
            </a:lvl6pPr>
            <a:lvl7pPr marL="3200400" lvl="6" indent="-323850">
              <a:spcBef>
                <a:spcPts val="1000"/>
              </a:spcBef>
              <a:spcAft>
                <a:spcPts val="0"/>
              </a:spcAft>
              <a:buClr>
                <a:srgbClr val="343A45"/>
              </a:buClr>
              <a:buSzPts val="1500"/>
              <a:buChar char="·"/>
              <a:defRPr sz="1500">
                <a:solidFill>
                  <a:srgbClr val="343A45"/>
                </a:solidFill>
              </a:defRPr>
            </a:lvl7pPr>
            <a:lvl8pPr marL="3657600" lvl="7" indent="-323850">
              <a:spcBef>
                <a:spcPts val="1000"/>
              </a:spcBef>
              <a:spcAft>
                <a:spcPts val="0"/>
              </a:spcAft>
              <a:buClr>
                <a:srgbClr val="343A45"/>
              </a:buClr>
              <a:buSzPts val="1500"/>
              <a:buChar char="·"/>
              <a:defRPr sz="1500">
                <a:solidFill>
                  <a:srgbClr val="343A45"/>
                </a:solidFill>
              </a:defRPr>
            </a:lvl8pPr>
            <a:lvl9pPr marL="4114800" lvl="8" indent="-323850">
              <a:spcBef>
                <a:spcPts val="1000"/>
              </a:spcBef>
              <a:spcAft>
                <a:spcPts val="1000"/>
              </a:spcAft>
              <a:buClr>
                <a:srgbClr val="343A45"/>
              </a:buClr>
              <a:buSzPts val="1500"/>
              <a:buChar char="·"/>
              <a:defRPr sz="1500">
                <a:solidFill>
                  <a:srgbClr val="343A45"/>
                </a:solidFill>
              </a:defRPr>
            </a:lvl9pPr>
          </a:lstStyle>
          <a:p>
            <a:endParaRPr/>
          </a:p>
        </p:txBody>
      </p:sp>
      <p:pic>
        <p:nvPicPr>
          <p:cNvPr id="692" name="Google Shape;692;p90"/>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693" name="Google Shape;693;p90"/>
          <p:cNvSpPr txBox="1">
            <a:spLocks noGrp="1"/>
          </p:cNvSpPr>
          <p:nvPr>
            <p:ph type="body" idx="3"/>
          </p:nvPr>
        </p:nvSpPr>
        <p:spPr>
          <a:xfrm>
            <a:off x="1113375" y="4184700"/>
            <a:ext cx="26862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694" name="Google Shape;694;p90"/>
          <p:cNvSpPr txBox="1">
            <a:spLocks noGrp="1"/>
          </p:cNvSpPr>
          <p:nvPr>
            <p:ph type="body" idx="4"/>
          </p:nvPr>
        </p:nvSpPr>
        <p:spPr>
          <a:xfrm>
            <a:off x="1113375" y="4381725"/>
            <a:ext cx="26862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4.2 Presenters">
  <p:cSld name="CUSTOM_3_1">
    <p:spTree>
      <p:nvGrpSpPr>
        <p:cNvPr id="1" name="Shape 695"/>
        <p:cNvGrpSpPr/>
        <p:nvPr/>
      </p:nvGrpSpPr>
      <p:grpSpPr>
        <a:xfrm>
          <a:off x="0" y="0"/>
          <a:ext cx="0" cy="0"/>
          <a:chOff x="0" y="0"/>
          <a:chExt cx="0" cy="0"/>
        </a:xfrm>
      </p:grpSpPr>
      <p:pic>
        <p:nvPicPr>
          <p:cNvPr id="696" name="Google Shape;696;p91"/>
          <p:cNvPicPr preferRelativeResize="0"/>
          <p:nvPr/>
        </p:nvPicPr>
        <p:blipFill rotWithShape="1">
          <a:blip r:embed="rId2">
            <a:alphaModFix/>
          </a:blip>
          <a:srcRect l="13167" t="20253" r="61817" b="39957"/>
          <a:stretch/>
        </p:blipFill>
        <p:spPr>
          <a:xfrm>
            <a:off x="1203950" y="1041425"/>
            <a:ext cx="2287498" cy="2046700"/>
          </a:xfrm>
          <a:prstGeom prst="rect">
            <a:avLst/>
          </a:prstGeom>
          <a:noFill/>
          <a:ln>
            <a:noFill/>
          </a:ln>
        </p:spPr>
      </p:pic>
      <p:sp>
        <p:nvSpPr>
          <p:cNvPr id="697" name="Google Shape;697;p91"/>
          <p:cNvSpPr>
            <a:spLocks noGrp="1"/>
          </p:cNvSpPr>
          <p:nvPr>
            <p:ph type="pic" idx="2"/>
          </p:nvPr>
        </p:nvSpPr>
        <p:spPr>
          <a:xfrm>
            <a:off x="1811400" y="1447175"/>
            <a:ext cx="2686200" cy="2253600"/>
          </a:xfrm>
          <a:prstGeom prst="rect">
            <a:avLst/>
          </a:prstGeom>
          <a:noFill/>
          <a:ln>
            <a:noFill/>
          </a:ln>
        </p:spPr>
      </p:sp>
      <p:sp>
        <p:nvSpPr>
          <p:cNvPr id="698" name="Google Shape;698;p91"/>
          <p:cNvSpPr>
            <a:spLocks noGrp="1"/>
          </p:cNvSpPr>
          <p:nvPr>
            <p:ph type="pic" idx="3"/>
          </p:nvPr>
        </p:nvSpPr>
        <p:spPr>
          <a:xfrm>
            <a:off x="4638950" y="1847050"/>
            <a:ext cx="1980900" cy="2655600"/>
          </a:xfrm>
          <a:prstGeom prst="rect">
            <a:avLst/>
          </a:prstGeom>
          <a:noFill/>
          <a:ln>
            <a:noFill/>
          </a:ln>
        </p:spPr>
      </p:sp>
      <p:pic>
        <p:nvPicPr>
          <p:cNvPr id="699" name="Google Shape;699;p91"/>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700" name="Google Shape;700;p91"/>
          <p:cNvSpPr txBox="1"/>
          <p:nvPr/>
        </p:nvSpPr>
        <p:spPr>
          <a:xfrm>
            <a:off x="981200" y="409350"/>
            <a:ext cx="7049700" cy="267300"/>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None/>
            </a:pPr>
            <a:r>
              <a:rPr lang="en" sz="1500">
                <a:latin typeface="Darker Grotesque Medium"/>
                <a:ea typeface="Darker Grotesque Medium"/>
                <a:cs typeface="Darker Grotesque Medium"/>
                <a:sym typeface="Darker Grotesque Medium"/>
              </a:rPr>
              <a:t>Today’s Presenters</a:t>
            </a:r>
            <a:endParaRPr sz="1500">
              <a:latin typeface="Darker Grotesque Medium"/>
              <a:ea typeface="Darker Grotesque Medium"/>
              <a:cs typeface="Darker Grotesque Medium"/>
              <a:sym typeface="Darker Grotesque Medium"/>
            </a:endParaRPr>
          </a:p>
        </p:txBody>
      </p:sp>
      <p:sp>
        <p:nvSpPr>
          <p:cNvPr id="701" name="Google Shape;701;p91"/>
          <p:cNvSpPr txBox="1">
            <a:spLocks noGrp="1"/>
          </p:cNvSpPr>
          <p:nvPr>
            <p:ph type="body" idx="1"/>
          </p:nvPr>
        </p:nvSpPr>
        <p:spPr>
          <a:xfrm>
            <a:off x="1818725" y="3790425"/>
            <a:ext cx="26862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702" name="Google Shape;702;p91"/>
          <p:cNvSpPr txBox="1">
            <a:spLocks noGrp="1"/>
          </p:cNvSpPr>
          <p:nvPr>
            <p:ph type="body" idx="4"/>
          </p:nvPr>
        </p:nvSpPr>
        <p:spPr>
          <a:xfrm>
            <a:off x="1818725" y="3987450"/>
            <a:ext cx="2686200" cy="2313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
        <p:nvSpPr>
          <p:cNvPr id="703" name="Google Shape;703;p91"/>
          <p:cNvSpPr txBox="1">
            <a:spLocks noGrp="1"/>
          </p:cNvSpPr>
          <p:nvPr>
            <p:ph type="body" idx="5"/>
          </p:nvPr>
        </p:nvSpPr>
        <p:spPr>
          <a:xfrm>
            <a:off x="4638950" y="1447175"/>
            <a:ext cx="26862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704" name="Google Shape;704;p91"/>
          <p:cNvSpPr txBox="1">
            <a:spLocks noGrp="1"/>
          </p:cNvSpPr>
          <p:nvPr>
            <p:ph type="body" idx="6"/>
          </p:nvPr>
        </p:nvSpPr>
        <p:spPr>
          <a:xfrm>
            <a:off x="4638950" y="1644200"/>
            <a:ext cx="26862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4.3 Presenters">
  <p:cSld name="CUSTOM_3_1_1">
    <p:spTree>
      <p:nvGrpSpPr>
        <p:cNvPr id="1" name="Shape 705"/>
        <p:cNvGrpSpPr/>
        <p:nvPr/>
      </p:nvGrpSpPr>
      <p:grpSpPr>
        <a:xfrm>
          <a:off x="0" y="0"/>
          <a:ext cx="0" cy="0"/>
          <a:chOff x="0" y="0"/>
          <a:chExt cx="0" cy="0"/>
        </a:xfrm>
      </p:grpSpPr>
      <p:pic>
        <p:nvPicPr>
          <p:cNvPr id="706" name="Google Shape;706;p92"/>
          <p:cNvPicPr preferRelativeResize="0"/>
          <p:nvPr/>
        </p:nvPicPr>
        <p:blipFill rotWithShape="1">
          <a:blip r:embed="rId2">
            <a:alphaModFix/>
          </a:blip>
          <a:srcRect l="13170" t="20253" r="54902" b="42881"/>
          <a:stretch/>
        </p:blipFill>
        <p:spPr>
          <a:xfrm>
            <a:off x="1203950" y="1041425"/>
            <a:ext cx="2919576" cy="1896226"/>
          </a:xfrm>
          <a:prstGeom prst="rect">
            <a:avLst/>
          </a:prstGeom>
          <a:noFill/>
          <a:ln>
            <a:noFill/>
          </a:ln>
        </p:spPr>
      </p:pic>
      <p:sp>
        <p:nvSpPr>
          <p:cNvPr id="707" name="Google Shape;707;p92"/>
          <p:cNvSpPr>
            <a:spLocks noGrp="1"/>
          </p:cNvSpPr>
          <p:nvPr>
            <p:ph type="pic" idx="2"/>
          </p:nvPr>
        </p:nvSpPr>
        <p:spPr>
          <a:xfrm>
            <a:off x="1114725" y="1447175"/>
            <a:ext cx="2686200" cy="2253600"/>
          </a:xfrm>
          <a:prstGeom prst="rect">
            <a:avLst/>
          </a:prstGeom>
          <a:noFill/>
          <a:ln>
            <a:noFill/>
          </a:ln>
        </p:spPr>
      </p:sp>
      <p:sp>
        <p:nvSpPr>
          <p:cNvPr id="708" name="Google Shape;708;p92"/>
          <p:cNvSpPr>
            <a:spLocks noGrp="1"/>
          </p:cNvSpPr>
          <p:nvPr>
            <p:ph type="pic" idx="3"/>
          </p:nvPr>
        </p:nvSpPr>
        <p:spPr>
          <a:xfrm>
            <a:off x="3929475" y="2251400"/>
            <a:ext cx="1986600" cy="2892000"/>
          </a:xfrm>
          <a:prstGeom prst="rect">
            <a:avLst/>
          </a:prstGeom>
          <a:noFill/>
          <a:ln>
            <a:noFill/>
          </a:ln>
        </p:spPr>
      </p:sp>
      <p:sp>
        <p:nvSpPr>
          <p:cNvPr id="709" name="Google Shape;709;p92"/>
          <p:cNvSpPr>
            <a:spLocks noGrp="1"/>
          </p:cNvSpPr>
          <p:nvPr>
            <p:ph type="pic" idx="4"/>
          </p:nvPr>
        </p:nvSpPr>
        <p:spPr>
          <a:xfrm>
            <a:off x="6046925" y="1292600"/>
            <a:ext cx="1986600" cy="2805900"/>
          </a:xfrm>
          <a:prstGeom prst="rect">
            <a:avLst/>
          </a:prstGeom>
          <a:noFill/>
          <a:ln>
            <a:noFill/>
          </a:ln>
        </p:spPr>
      </p:sp>
      <p:pic>
        <p:nvPicPr>
          <p:cNvPr id="710" name="Google Shape;710;p92"/>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711" name="Google Shape;711;p92"/>
          <p:cNvSpPr txBox="1"/>
          <p:nvPr/>
        </p:nvSpPr>
        <p:spPr>
          <a:xfrm>
            <a:off x="981200" y="409350"/>
            <a:ext cx="7049700" cy="267300"/>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None/>
            </a:pPr>
            <a:r>
              <a:rPr lang="en" sz="1500">
                <a:latin typeface="Darker Grotesque Medium"/>
                <a:ea typeface="Darker Grotesque Medium"/>
                <a:cs typeface="Darker Grotesque Medium"/>
                <a:sym typeface="Darker Grotesque Medium"/>
              </a:rPr>
              <a:t>Today’s Presenters</a:t>
            </a:r>
            <a:endParaRPr sz="1500">
              <a:latin typeface="Darker Grotesque Medium"/>
              <a:ea typeface="Darker Grotesque Medium"/>
              <a:cs typeface="Darker Grotesque Medium"/>
              <a:sym typeface="Darker Grotesque Medium"/>
            </a:endParaRPr>
          </a:p>
        </p:txBody>
      </p:sp>
      <p:sp>
        <p:nvSpPr>
          <p:cNvPr id="712" name="Google Shape;712;p92"/>
          <p:cNvSpPr txBox="1">
            <a:spLocks noGrp="1"/>
          </p:cNvSpPr>
          <p:nvPr>
            <p:ph type="body" idx="1"/>
          </p:nvPr>
        </p:nvSpPr>
        <p:spPr>
          <a:xfrm>
            <a:off x="1113375" y="3807100"/>
            <a:ext cx="26862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713" name="Google Shape;713;p92"/>
          <p:cNvSpPr txBox="1">
            <a:spLocks noGrp="1"/>
          </p:cNvSpPr>
          <p:nvPr>
            <p:ph type="body" idx="5"/>
          </p:nvPr>
        </p:nvSpPr>
        <p:spPr>
          <a:xfrm>
            <a:off x="1113375" y="4004125"/>
            <a:ext cx="26862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
        <p:nvSpPr>
          <p:cNvPr id="714" name="Google Shape;714;p92"/>
          <p:cNvSpPr txBox="1">
            <a:spLocks noGrp="1"/>
          </p:cNvSpPr>
          <p:nvPr>
            <p:ph type="body" idx="6"/>
          </p:nvPr>
        </p:nvSpPr>
        <p:spPr>
          <a:xfrm>
            <a:off x="3929475" y="1859425"/>
            <a:ext cx="26862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715" name="Google Shape;715;p92"/>
          <p:cNvSpPr txBox="1">
            <a:spLocks noGrp="1"/>
          </p:cNvSpPr>
          <p:nvPr>
            <p:ph type="body" idx="7"/>
          </p:nvPr>
        </p:nvSpPr>
        <p:spPr>
          <a:xfrm>
            <a:off x="3929475" y="2056450"/>
            <a:ext cx="26862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
        <p:nvSpPr>
          <p:cNvPr id="716" name="Google Shape;716;p92"/>
          <p:cNvSpPr txBox="1">
            <a:spLocks noGrp="1"/>
          </p:cNvSpPr>
          <p:nvPr>
            <p:ph type="body" idx="8"/>
          </p:nvPr>
        </p:nvSpPr>
        <p:spPr>
          <a:xfrm>
            <a:off x="6046925" y="4166900"/>
            <a:ext cx="26862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717" name="Google Shape;717;p92"/>
          <p:cNvSpPr txBox="1">
            <a:spLocks noGrp="1"/>
          </p:cNvSpPr>
          <p:nvPr>
            <p:ph type="body" idx="9"/>
          </p:nvPr>
        </p:nvSpPr>
        <p:spPr>
          <a:xfrm>
            <a:off x="6046925" y="4363925"/>
            <a:ext cx="26862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4.4 Presenters">
  <p:cSld name="CUSTOM_3_1_1_1">
    <p:spTree>
      <p:nvGrpSpPr>
        <p:cNvPr id="1" name="Shape 718"/>
        <p:cNvGrpSpPr/>
        <p:nvPr/>
      </p:nvGrpSpPr>
      <p:grpSpPr>
        <a:xfrm>
          <a:off x="0" y="0"/>
          <a:ext cx="0" cy="0"/>
          <a:chOff x="0" y="0"/>
          <a:chExt cx="0" cy="0"/>
        </a:xfrm>
      </p:grpSpPr>
      <p:pic>
        <p:nvPicPr>
          <p:cNvPr id="719" name="Google Shape;719;p93"/>
          <p:cNvPicPr preferRelativeResize="0"/>
          <p:nvPr/>
        </p:nvPicPr>
        <p:blipFill rotWithShape="1">
          <a:blip r:embed="rId2">
            <a:alphaModFix/>
          </a:blip>
          <a:srcRect l="13168" t="20253" r="70571" b="42881"/>
          <a:stretch/>
        </p:blipFill>
        <p:spPr>
          <a:xfrm>
            <a:off x="1203950" y="1041425"/>
            <a:ext cx="1486877" cy="1896226"/>
          </a:xfrm>
          <a:prstGeom prst="rect">
            <a:avLst/>
          </a:prstGeom>
          <a:noFill/>
          <a:ln>
            <a:noFill/>
          </a:ln>
        </p:spPr>
      </p:pic>
      <p:sp>
        <p:nvSpPr>
          <p:cNvPr id="720" name="Google Shape;720;p93"/>
          <p:cNvSpPr>
            <a:spLocks noGrp="1"/>
          </p:cNvSpPr>
          <p:nvPr>
            <p:ph type="pic" idx="2"/>
          </p:nvPr>
        </p:nvSpPr>
        <p:spPr>
          <a:xfrm>
            <a:off x="409350" y="1447175"/>
            <a:ext cx="1980900" cy="2253600"/>
          </a:xfrm>
          <a:prstGeom prst="rect">
            <a:avLst/>
          </a:prstGeom>
          <a:noFill/>
          <a:ln>
            <a:noFill/>
          </a:ln>
        </p:spPr>
      </p:sp>
      <p:sp>
        <p:nvSpPr>
          <p:cNvPr id="721" name="Google Shape;721;p93"/>
          <p:cNvSpPr>
            <a:spLocks noGrp="1"/>
          </p:cNvSpPr>
          <p:nvPr>
            <p:ph type="pic" idx="3"/>
          </p:nvPr>
        </p:nvSpPr>
        <p:spPr>
          <a:xfrm>
            <a:off x="2521425" y="2251400"/>
            <a:ext cx="1980900" cy="2892000"/>
          </a:xfrm>
          <a:prstGeom prst="rect">
            <a:avLst/>
          </a:prstGeom>
          <a:noFill/>
          <a:ln>
            <a:noFill/>
          </a:ln>
        </p:spPr>
      </p:sp>
      <p:sp>
        <p:nvSpPr>
          <p:cNvPr id="722" name="Google Shape;722;p93"/>
          <p:cNvSpPr>
            <a:spLocks noGrp="1"/>
          </p:cNvSpPr>
          <p:nvPr>
            <p:ph type="pic" idx="4"/>
          </p:nvPr>
        </p:nvSpPr>
        <p:spPr>
          <a:xfrm>
            <a:off x="4638950" y="1292600"/>
            <a:ext cx="1980900" cy="2805900"/>
          </a:xfrm>
          <a:prstGeom prst="rect">
            <a:avLst/>
          </a:prstGeom>
          <a:noFill/>
          <a:ln>
            <a:noFill/>
          </a:ln>
        </p:spPr>
      </p:sp>
      <p:sp>
        <p:nvSpPr>
          <p:cNvPr id="723" name="Google Shape;723;p93"/>
          <p:cNvSpPr>
            <a:spLocks noGrp="1"/>
          </p:cNvSpPr>
          <p:nvPr>
            <p:ph type="pic" idx="5"/>
          </p:nvPr>
        </p:nvSpPr>
        <p:spPr>
          <a:xfrm>
            <a:off x="6750925" y="2251400"/>
            <a:ext cx="1980900" cy="2253600"/>
          </a:xfrm>
          <a:prstGeom prst="rect">
            <a:avLst/>
          </a:prstGeom>
          <a:noFill/>
          <a:ln>
            <a:noFill/>
          </a:ln>
        </p:spPr>
      </p:sp>
      <p:pic>
        <p:nvPicPr>
          <p:cNvPr id="724" name="Google Shape;724;p93"/>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725" name="Google Shape;725;p93"/>
          <p:cNvSpPr txBox="1"/>
          <p:nvPr/>
        </p:nvSpPr>
        <p:spPr>
          <a:xfrm>
            <a:off x="981200" y="409350"/>
            <a:ext cx="7049700" cy="267300"/>
          </a:xfrm>
          <a:prstGeom prst="rect">
            <a:avLst/>
          </a:prstGeom>
          <a:noFill/>
          <a:ln>
            <a:noFill/>
          </a:ln>
        </p:spPr>
        <p:txBody>
          <a:bodyPr spcFirstLastPara="1" wrap="square" lIns="0" tIns="0" rIns="0" bIns="0" anchor="ctr" anchorCtr="0">
            <a:noAutofit/>
          </a:bodyPr>
          <a:lstStyle/>
          <a:p>
            <a:pPr marL="0" lvl="0" indent="0" algn="l" rtl="0">
              <a:lnSpc>
                <a:spcPct val="70000"/>
              </a:lnSpc>
              <a:spcBef>
                <a:spcPts val="0"/>
              </a:spcBef>
              <a:spcAft>
                <a:spcPts val="0"/>
              </a:spcAft>
              <a:buNone/>
            </a:pPr>
            <a:r>
              <a:rPr lang="en" sz="1500">
                <a:latin typeface="Darker Grotesque Medium"/>
                <a:ea typeface="Darker Grotesque Medium"/>
                <a:cs typeface="Darker Grotesque Medium"/>
                <a:sym typeface="Darker Grotesque Medium"/>
              </a:rPr>
              <a:t>Today’s Presenters</a:t>
            </a:r>
            <a:endParaRPr sz="1500">
              <a:latin typeface="Darker Grotesque Medium"/>
              <a:ea typeface="Darker Grotesque Medium"/>
              <a:cs typeface="Darker Grotesque Medium"/>
              <a:sym typeface="Darker Grotesque Medium"/>
            </a:endParaRPr>
          </a:p>
        </p:txBody>
      </p:sp>
      <p:sp>
        <p:nvSpPr>
          <p:cNvPr id="726" name="Google Shape;726;p93"/>
          <p:cNvSpPr txBox="1">
            <a:spLocks noGrp="1"/>
          </p:cNvSpPr>
          <p:nvPr>
            <p:ph type="body" idx="1"/>
          </p:nvPr>
        </p:nvSpPr>
        <p:spPr>
          <a:xfrm>
            <a:off x="409350" y="3794900"/>
            <a:ext cx="19809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727" name="Google Shape;727;p93"/>
          <p:cNvSpPr txBox="1">
            <a:spLocks noGrp="1"/>
          </p:cNvSpPr>
          <p:nvPr>
            <p:ph type="body" idx="6"/>
          </p:nvPr>
        </p:nvSpPr>
        <p:spPr>
          <a:xfrm>
            <a:off x="409350" y="3991925"/>
            <a:ext cx="19809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
        <p:nvSpPr>
          <p:cNvPr id="728" name="Google Shape;728;p93"/>
          <p:cNvSpPr txBox="1">
            <a:spLocks noGrp="1"/>
          </p:cNvSpPr>
          <p:nvPr>
            <p:ph type="body" idx="7"/>
          </p:nvPr>
        </p:nvSpPr>
        <p:spPr>
          <a:xfrm>
            <a:off x="2524150" y="1825925"/>
            <a:ext cx="19809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729" name="Google Shape;729;p93"/>
          <p:cNvSpPr txBox="1">
            <a:spLocks noGrp="1"/>
          </p:cNvSpPr>
          <p:nvPr>
            <p:ph type="body" idx="8"/>
          </p:nvPr>
        </p:nvSpPr>
        <p:spPr>
          <a:xfrm>
            <a:off x="2524150" y="2022950"/>
            <a:ext cx="19809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
        <p:nvSpPr>
          <p:cNvPr id="730" name="Google Shape;730;p93"/>
          <p:cNvSpPr txBox="1">
            <a:spLocks noGrp="1"/>
          </p:cNvSpPr>
          <p:nvPr>
            <p:ph type="body" idx="9"/>
          </p:nvPr>
        </p:nvSpPr>
        <p:spPr>
          <a:xfrm>
            <a:off x="4636175" y="4198275"/>
            <a:ext cx="19809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731" name="Google Shape;731;p93"/>
          <p:cNvSpPr txBox="1">
            <a:spLocks noGrp="1"/>
          </p:cNvSpPr>
          <p:nvPr>
            <p:ph type="body" idx="13"/>
          </p:nvPr>
        </p:nvSpPr>
        <p:spPr>
          <a:xfrm>
            <a:off x="4636175" y="4395300"/>
            <a:ext cx="19809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
        <p:nvSpPr>
          <p:cNvPr id="732" name="Google Shape;732;p93"/>
          <p:cNvSpPr txBox="1">
            <a:spLocks noGrp="1"/>
          </p:cNvSpPr>
          <p:nvPr>
            <p:ph type="body" idx="14"/>
          </p:nvPr>
        </p:nvSpPr>
        <p:spPr>
          <a:xfrm>
            <a:off x="6753750" y="1825925"/>
            <a:ext cx="1980900" cy="165900"/>
          </a:xfrm>
          <a:prstGeom prst="rect">
            <a:avLst/>
          </a:prstGeom>
        </p:spPr>
        <p:txBody>
          <a:bodyPr spcFirstLastPara="1" wrap="square" lIns="0" tIns="0" rIns="0" bIns="0" anchor="t" anchorCtr="0">
            <a:noAutofit/>
          </a:bodyPr>
          <a:lstStyle>
            <a:lvl1pPr marL="457200" lvl="0" indent="-323850">
              <a:spcBef>
                <a:spcPts val="0"/>
              </a:spcBef>
              <a:spcAft>
                <a:spcPts val="0"/>
              </a:spcAft>
              <a:buSzPts val="1500"/>
              <a:buChar char="·"/>
              <a:defRPr sz="1500"/>
            </a:lvl1pPr>
            <a:lvl2pPr marL="914400" lvl="1" indent="-323850">
              <a:spcBef>
                <a:spcPts val="1000"/>
              </a:spcBef>
              <a:spcAft>
                <a:spcPts val="0"/>
              </a:spcAft>
              <a:buSzPts val="1500"/>
              <a:buChar char="·"/>
              <a:defRPr sz="1500"/>
            </a:lvl2pPr>
            <a:lvl3pPr marL="1371600" lvl="2" indent="-323850">
              <a:spcBef>
                <a:spcPts val="1000"/>
              </a:spcBef>
              <a:spcAft>
                <a:spcPts val="0"/>
              </a:spcAft>
              <a:buSzPts val="1500"/>
              <a:buChar char="·"/>
              <a:defRPr sz="1500"/>
            </a:lvl3pPr>
            <a:lvl4pPr marL="1828800" lvl="3" indent="-323850">
              <a:spcBef>
                <a:spcPts val="1000"/>
              </a:spcBef>
              <a:spcAft>
                <a:spcPts val="0"/>
              </a:spcAft>
              <a:buSzPts val="1500"/>
              <a:buChar char="·"/>
              <a:defRPr sz="1500"/>
            </a:lvl4pPr>
            <a:lvl5pPr marL="2286000" lvl="4" indent="-323850">
              <a:spcBef>
                <a:spcPts val="1000"/>
              </a:spcBef>
              <a:spcAft>
                <a:spcPts val="0"/>
              </a:spcAft>
              <a:buSzPts val="1500"/>
              <a:buChar char="·"/>
              <a:defRPr sz="1500"/>
            </a:lvl5pPr>
            <a:lvl6pPr marL="2743200" lvl="5" indent="-323850">
              <a:spcBef>
                <a:spcPts val="1000"/>
              </a:spcBef>
              <a:spcAft>
                <a:spcPts val="0"/>
              </a:spcAft>
              <a:buSzPts val="1500"/>
              <a:buChar char="·"/>
              <a:defRPr sz="1500"/>
            </a:lvl6pPr>
            <a:lvl7pPr marL="3200400" lvl="6" indent="-323850">
              <a:spcBef>
                <a:spcPts val="1000"/>
              </a:spcBef>
              <a:spcAft>
                <a:spcPts val="0"/>
              </a:spcAft>
              <a:buSzPts val="1500"/>
              <a:buChar char="·"/>
              <a:defRPr sz="1500"/>
            </a:lvl7pPr>
            <a:lvl8pPr marL="3657600" lvl="7" indent="-323850">
              <a:spcBef>
                <a:spcPts val="1000"/>
              </a:spcBef>
              <a:spcAft>
                <a:spcPts val="0"/>
              </a:spcAft>
              <a:buSzPts val="1500"/>
              <a:buChar char="·"/>
              <a:defRPr sz="1500"/>
            </a:lvl8pPr>
            <a:lvl9pPr marL="4114800" lvl="8" indent="-323850">
              <a:spcBef>
                <a:spcPts val="1000"/>
              </a:spcBef>
              <a:spcAft>
                <a:spcPts val="1000"/>
              </a:spcAft>
              <a:buSzPts val="1500"/>
              <a:buChar char="·"/>
              <a:defRPr sz="1500"/>
            </a:lvl9pPr>
          </a:lstStyle>
          <a:p>
            <a:endParaRPr/>
          </a:p>
        </p:txBody>
      </p:sp>
      <p:sp>
        <p:nvSpPr>
          <p:cNvPr id="733" name="Google Shape;733;p93"/>
          <p:cNvSpPr txBox="1">
            <a:spLocks noGrp="1"/>
          </p:cNvSpPr>
          <p:nvPr>
            <p:ph type="body" idx="15"/>
          </p:nvPr>
        </p:nvSpPr>
        <p:spPr>
          <a:xfrm>
            <a:off x="6753750" y="2022950"/>
            <a:ext cx="1980900" cy="130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343A45"/>
              </a:buClr>
              <a:buSzPts val="1200"/>
              <a:buChar char="·"/>
              <a:defRPr>
                <a:solidFill>
                  <a:srgbClr val="343A45"/>
                </a:solidFill>
              </a:defRPr>
            </a:lvl1pPr>
            <a:lvl2pPr marL="914400" lvl="1" indent="-304800">
              <a:spcBef>
                <a:spcPts val="1000"/>
              </a:spcBef>
              <a:spcAft>
                <a:spcPts val="0"/>
              </a:spcAft>
              <a:buClr>
                <a:srgbClr val="343A45"/>
              </a:buClr>
              <a:buSzPts val="1200"/>
              <a:buChar char="·"/>
              <a:defRPr>
                <a:solidFill>
                  <a:srgbClr val="343A45"/>
                </a:solidFill>
              </a:defRPr>
            </a:lvl2pPr>
            <a:lvl3pPr marL="1371600" lvl="2" indent="-304800">
              <a:spcBef>
                <a:spcPts val="1000"/>
              </a:spcBef>
              <a:spcAft>
                <a:spcPts val="0"/>
              </a:spcAft>
              <a:buClr>
                <a:srgbClr val="343A45"/>
              </a:buClr>
              <a:buSzPts val="1200"/>
              <a:buChar char="·"/>
              <a:defRPr>
                <a:solidFill>
                  <a:srgbClr val="343A45"/>
                </a:solidFill>
              </a:defRPr>
            </a:lvl3pPr>
            <a:lvl4pPr marL="1828800" lvl="3" indent="-304800">
              <a:spcBef>
                <a:spcPts val="1000"/>
              </a:spcBef>
              <a:spcAft>
                <a:spcPts val="0"/>
              </a:spcAft>
              <a:buClr>
                <a:srgbClr val="343A45"/>
              </a:buClr>
              <a:buSzPts val="1200"/>
              <a:buChar char="·"/>
              <a:defRPr>
                <a:solidFill>
                  <a:srgbClr val="343A45"/>
                </a:solidFill>
              </a:defRPr>
            </a:lvl4pPr>
            <a:lvl5pPr marL="2286000" lvl="4" indent="-304800">
              <a:spcBef>
                <a:spcPts val="1000"/>
              </a:spcBef>
              <a:spcAft>
                <a:spcPts val="0"/>
              </a:spcAft>
              <a:buClr>
                <a:srgbClr val="343A45"/>
              </a:buClr>
              <a:buSzPts val="1200"/>
              <a:buChar char="·"/>
              <a:defRPr>
                <a:solidFill>
                  <a:srgbClr val="343A45"/>
                </a:solidFill>
              </a:defRPr>
            </a:lvl5pPr>
            <a:lvl6pPr marL="2743200" lvl="5" indent="-304800">
              <a:spcBef>
                <a:spcPts val="1000"/>
              </a:spcBef>
              <a:spcAft>
                <a:spcPts val="0"/>
              </a:spcAft>
              <a:buClr>
                <a:srgbClr val="343A45"/>
              </a:buClr>
              <a:buSzPts val="1200"/>
              <a:buChar char="·"/>
              <a:defRPr>
                <a:solidFill>
                  <a:srgbClr val="343A45"/>
                </a:solidFill>
              </a:defRPr>
            </a:lvl6pPr>
            <a:lvl7pPr marL="3200400" lvl="6" indent="-304800">
              <a:spcBef>
                <a:spcPts val="1000"/>
              </a:spcBef>
              <a:spcAft>
                <a:spcPts val="0"/>
              </a:spcAft>
              <a:buClr>
                <a:srgbClr val="343A45"/>
              </a:buClr>
              <a:buSzPts val="1200"/>
              <a:buChar char="·"/>
              <a:defRPr>
                <a:solidFill>
                  <a:srgbClr val="343A45"/>
                </a:solidFill>
              </a:defRPr>
            </a:lvl7pPr>
            <a:lvl8pPr marL="3657600" lvl="7" indent="-304800">
              <a:spcBef>
                <a:spcPts val="1000"/>
              </a:spcBef>
              <a:spcAft>
                <a:spcPts val="0"/>
              </a:spcAft>
              <a:buClr>
                <a:srgbClr val="343A45"/>
              </a:buClr>
              <a:buSzPts val="1200"/>
              <a:buChar char="·"/>
              <a:defRPr>
                <a:solidFill>
                  <a:srgbClr val="343A45"/>
                </a:solidFill>
              </a:defRPr>
            </a:lvl8pPr>
            <a:lvl9pPr marL="4114800" lvl="8" indent="-304800">
              <a:spcBef>
                <a:spcPts val="1000"/>
              </a:spcBef>
              <a:spcAft>
                <a:spcPts val="1000"/>
              </a:spcAft>
              <a:buClr>
                <a:srgbClr val="343A45"/>
              </a:buClr>
              <a:buSzPts val="1200"/>
              <a:buChar char="·"/>
              <a:defRPr>
                <a:solidFill>
                  <a:srgbClr val="343A45"/>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0.1 Blank w/ title">
  <p:cSld name="CUSTOM_3_1_1_1_1">
    <p:spTree>
      <p:nvGrpSpPr>
        <p:cNvPr id="1" name="Shape 734"/>
        <p:cNvGrpSpPr/>
        <p:nvPr/>
      </p:nvGrpSpPr>
      <p:grpSpPr>
        <a:xfrm>
          <a:off x="0" y="0"/>
          <a:ext cx="0" cy="0"/>
          <a:chOff x="0" y="0"/>
          <a:chExt cx="0" cy="0"/>
        </a:xfrm>
      </p:grpSpPr>
      <p:sp>
        <p:nvSpPr>
          <p:cNvPr id="735" name="Google Shape;735;p94"/>
          <p:cNvSpPr txBox="1">
            <a:spLocks noGrp="1"/>
          </p:cNvSpPr>
          <p:nvPr>
            <p:ph type="subTitle" idx="1"/>
          </p:nvPr>
        </p:nvSpPr>
        <p:spPr>
          <a:xfrm>
            <a:off x="976725" y="417550"/>
            <a:ext cx="57210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pic>
        <p:nvPicPr>
          <p:cNvPr id="736" name="Google Shape;736;p94"/>
          <p:cNvPicPr preferRelativeResize="0"/>
          <p:nvPr/>
        </p:nvPicPr>
        <p:blipFill rotWithShape="1">
          <a:blip r:embed="rId2">
            <a:alphaModFix/>
          </a:blip>
          <a:srcRect/>
          <a:stretch/>
        </p:blipFill>
        <p:spPr>
          <a:xfrm>
            <a:off x="409350" y="409350"/>
            <a:ext cx="267200" cy="267200"/>
          </a:xfrm>
          <a:prstGeom prst="rect">
            <a:avLst/>
          </a:prstGeom>
          <a:noFill/>
          <a:ln>
            <a:noFill/>
          </a:ln>
        </p:spPr>
      </p:pic>
      <p:pic>
        <p:nvPicPr>
          <p:cNvPr id="737" name="Google Shape;737;p94"/>
          <p:cNvPicPr preferRelativeResize="0"/>
          <p:nvPr/>
        </p:nvPicPr>
        <p:blipFill rotWithShape="1">
          <a:blip r:embed="rId3">
            <a:alphaModFix/>
          </a:blip>
          <a:srcRect l="66140" t="28093" r="-10"/>
          <a:stretch/>
        </p:blipFill>
        <p:spPr>
          <a:xfrm>
            <a:off x="6046925" y="1444752"/>
            <a:ext cx="3097075" cy="3698749"/>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6.2 Four step column">
  <p:cSld name="CUSTOM_3_1_1_1_1_2">
    <p:spTree>
      <p:nvGrpSpPr>
        <p:cNvPr id="1" name="Shape 738"/>
        <p:cNvGrpSpPr/>
        <p:nvPr/>
      </p:nvGrpSpPr>
      <p:grpSpPr>
        <a:xfrm>
          <a:off x="0" y="0"/>
          <a:ext cx="0" cy="0"/>
          <a:chOff x="0" y="0"/>
          <a:chExt cx="0" cy="0"/>
        </a:xfrm>
      </p:grpSpPr>
      <p:sp>
        <p:nvSpPr>
          <p:cNvPr id="739" name="Google Shape;739;p95"/>
          <p:cNvSpPr txBox="1">
            <a:spLocks noGrp="1"/>
          </p:cNvSpPr>
          <p:nvPr>
            <p:ph type="subTitle" idx="1"/>
          </p:nvPr>
        </p:nvSpPr>
        <p:spPr>
          <a:xfrm>
            <a:off x="409350" y="1830700"/>
            <a:ext cx="19812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740" name="Google Shape;740;p95"/>
          <p:cNvSpPr txBox="1">
            <a:spLocks noGrp="1"/>
          </p:cNvSpPr>
          <p:nvPr>
            <p:ph type="body" idx="2"/>
          </p:nvPr>
        </p:nvSpPr>
        <p:spPr>
          <a:xfrm>
            <a:off x="409350" y="2073775"/>
            <a:ext cx="19812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741" name="Google Shape;741;p95"/>
          <p:cNvSpPr txBox="1">
            <a:spLocks noGrp="1"/>
          </p:cNvSpPr>
          <p:nvPr>
            <p:ph type="subTitle" idx="3"/>
          </p:nvPr>
        </p:nvSpPr>
        <p:spPr>
          <a:xfrm>
            <a:off x="2521425" y="1830700"/>
            <a:ext cx="19734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742" name="Google Shape;742;p95"/>
          <p:cNvSpPr txBox="1">
            <a:spLocks noGrp="1"/>
          </p:cNvSpPr>
          <p:nvPr>
            <p:ph type="body" idx="4"/>
          </p:nvPr>
        </p:nvSpPr>
        <p:spPr>
          <a:xfrm>
            <a:off x="2521425" y="2073775"/>
            <a:ext cx="19836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743" name="Google Shape;743;p95"/>
          <p:cNvSpPr txBox="1">
            <a:spLocks noGrp="1"/>
          </p:cNvSpPr>
          <p:nvPr>
            <p:ph type="subTitle" idx="5"/>
          </p:nvPr>
        </p:nvSpPr>
        <p:spPr>
          <a:xfrm>
            <a:off x="4636375" y="1830700"/>
            <a:ext cx="19836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744" name="Google Shape;744;p95"/>
          <p:cNvSpPr txBox="1">
            <a:spLocks noGrp="1"/>
          </p:cNvSpPr>
          <p:nvPr>
            <p:ph type="body" idx="6"/>
          </p:nvPr>
        </p:nvSpPr>
        <p:spPr>
          <a:xfrm>
            <a:off x="4638950" y="2073775"/>
            <a:ext cx="19812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745" name="Google Shape;745;p95"/>
          <p:cNvSpPr txBox="1">
            <a:spLocks noGrp="1"/>
          </p:cNvSpPr>
          <p:nvPr>
            <p:ph type="subTitle" idx="7"/>
          </p:nvPr>
        </p:nvSpPr>
        <p:spPr>
          <a:xfrm>
            <a:off x="6750925" y="1830700"/>
            <a:ext cx="19836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746" name="Google Shape;746;p95"/>
          <p:cNvSpPr txBox="1">
            <a:spLocks noGrp="1"/>
          </p:cNvSpPr>
          <p:nvPr>
            <p:ph type="body" idx="8"/>
          </p:nvPr>
        </p:nvSpPr>
        <p:spPr>
          <a:xfrm>
            <a:off x="6750925" y="2073775"/>
            <a:ext cx="19836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747" name="Google Shape;747;p95"/>
          <p:cNvSpPr txBox="1">
            <a:spLocks noGrp="1"/>
          </p:cNvSpPr>
          <p:nvPr>
            <p:ph type="subTitle" idx="9"/>
          </p:nvPr>
        </p:nvSpPr>
        <p:spPr>
          <a:xfrm>
            <a:off x="409350"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pic>
        <p:nvPicPr>
          <p:cNvPr id="748" name="Google Shape;748;p95"/>
          <p:cNvPicPr preferRelativeResize="0"/>
          <p:nvPr/>
        </p:nvPicPr>
        <p:blipFill rotWithShape="1">
          <a:blip r:embed="rId2">
            <a:alphaModFix/>
          </a:blip>
          <a:srcRect/>
          <a:stretch/>
        </p:blipFill>
        <p:spPr>
          <a:xfrm>
            <a:off x="409350" y="409350"/>
            <a:ext cx="267200" cy="267200"/>
          </a:xfrm>
          <a:prstGeom prst="rect">
            <a:avLst/>
          </a:prstGeom>
          <a:noFill/>
          <a:ln>
            <a:noFill/>
          </a:ln>
        </p:spPr>
      </p:pic>
      <p:sp>
        <p:nvSpPr>
          <p:cNvPr id="749" name="Google Shape;749;p95"/>
          <p:cNvSpPr txBox="1">
            <a:spLocks noGrp="1"/>
          </p:cNvSpPr>
          <p:nvPr>
            <p:ph type="subTitle" idx="13"/>
          </p:nvPr>
        </p:nvSpPr>
        <p:spPr>
          <a:xfrm>
            <a:off x="976725" y="417550"/>
            <a:ext cx="57210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750" name="Google Shape;750;p95"/>
          <p:cNvSpPr txBox="1">
            <a:spLocks noGrp="1"/>
          </p:cNvSpPr>
          <p:nvPr>
            <p:ph type="subTitle" idx="14"/>
          </p:nvPr>
        </p:nvSpPr>
        <p:spPr>
          <a:xfrm>
            <a:off x="2521425"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sp>
        <p:nvSpPr>
          <p:cNvPr id="751" name="Google Shape;751;p95"/>
          <p:cNvSpPr txBox="1">
            <a:spLocks noGrp="1"/>
          </p:cNvSpPr>
          <p:nvPr>
            <p:ph type="subTitle" idx="15"/>
          </p:nvPr>
        </p:nvSpPr>
        <p:spPr>
          <a:xfrm>
            <a:off x="4636175"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sp>
        <p:nvSpPr>
          <p:cNvPr id="752" name="Google Shape;752;p95"/>
          <p:cNvSpPr txBox="1">
            <a:spLocks noGrp="1"/>
          </p:cNvSpPr>
          <p:nvPr>
            <p:ph type="subTitle" idx="16"/>
          </p:nvPr>
        </p:nvSpPr>
        <p:spPr>
          <a:xfrm>
            <a:off x="6750925"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pic>
        <p:nvPicPr>
          <p:cNvPr id="753" name="Google Shape;753;p95"/>
          <p:cNvPicPr preferRelativeResize="0"/>
          <p:nvPr/>
        </p:nvPicPr>
        <p:blipFill rotWithShape="1">
          <a:blip r:embed="rId3">
            <a:alphaModFix/>
          </a:blip>
          <a:srcRect l="5" t="85436" r="48054"/>
          <a:stretch/>
        </p:blipFill>
        <p:spPr>
          <a:xfrm>
            <a:off x="3" y="4394425"/>
            <a:ext cx="4749576" cy="749075"/>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6.1 Three step column">
  <p:cSld name="CUSTOM_3_1_1_1_1_2_1">
    <p:spTree>
      <p:nvGrpSpPr>
        <p:cNvPr id="1" name="Shape 754"/>
        <p:cNvGrpSpPr/>
        <p:nvPr/>
      </p:nvGrpSpPr>
      <p:grpSpPr>
        <a:xfrm>
          <a:off x="0" y="0"/>
          <a:ext cx="0" cy="0"/>
          <a:chOff x="0" y="0"/>
          <a:chExt cx="0" cy="0"/>
        </a:xfrm>
      </p:grpSpPr>
      <p:sp>
        <p:nvSpPr>
          <p:cNvPr id="755" name="Google Shape;755;p96"/>
          <p:cNvSpPr txBox="1">
            <a:spLocks noGrp="1"/>
          </p:cNvSpPr>
          <p:nvPr>
            <p:ph type="subTitle" idx="1"/>
          </p:nvPr>
        </p:nvSpPr>
        <p:spPr>
          <a:xfrm>
            <a:off x="409350" y="1830700"/>
            <a:ext cx="26877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756" name="Google Shape;756;p96"/>
          <p:cNvSpPr txBox="1">
            <a:spLocks noGrp="1"/>
          </p:cNvSpPr>
          <p:nvPr>
            <p:ph type="body" idx="2"/>
          </p:nvPr>
        </p:nvSpPr>
        <p:spPr>
          <a:xfrm>
            <a:off x="409350" y="2073775"/>
            <a:ext cx="26877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757" name="Google Shape;757;p96"/>
          <p:cNvSpPr txBox="1">
            <a:spLocks noGrp="1"/>
          </p:cNvSpPr>
          <p:nvPr>
            <p:ph type="subTitle" idx="3"/>
          </p:nvPr>
        </p:nvSpPr>
        <p:spPr>
          <a:xfrm>
            <a:off x="409350"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pic>
        <p:nvPicPr>
          <p:cNvPr id="758" name="Google Shape;758;p96"/>
          <p:cNvPicPr preferRelativeResize="0"/>
          <p:nvPr/>
        </p:nvPicPr>
        <p:blipFill rotWithShape="1">
          <a:blip r:embed="rId2">
            <a:alphaModFix/>
          </a:blip>
          <a:srcRect/>
          <a:stretch/>
        </p:blipFill>
        <p:spPr>
          <a:xfrm>
            <a:off x="409350" y="409350"/>
            <a:ext cx="267200" cy="267200"/>
          </a:xfrm>
          <a:prstGeom prst="rect">
            <a:avLst/>
          </a:prstGeom>
          <a:noFill/>
          <a:ln>
            <a:noFill/>
          </a:ln>
        </p:spPr>
      </p:pic>
      <p:sp>
        <p:nvSpPr>
          <p:cNvPr id="759" name="Google Shape;759;p96"/>
          <p:cNvSpPr txBox="1">
            <a:spLocks noGrp="1"/>
          </p:cNvSpPr>
          <p:nvPr>
            <p:ph type="subTitle" idx="4"/>
          </p:nvPr>
        </p:nvSpPr>
        <p:spPr>
          <a:xfrm>
            <a:off x="976725" y="417550"/>
            <a:ext cx="57210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760" name="Google Shape;760;p96"/>
          <p:cNvSpPr txBox="1">
            <a:spLocks noGrp="1"/>
          </p:cNvSpPr>
          <p:nvPr>
            <p:ph type="subTitle" idx="5"/>
          </p:nvPr>
        </p:nvSpPr>
        <p:spPr>
          <a:xfrm>
            <a:off x="3228150" y="1830700"/>
            <a:ext cx="26877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761" name="Google Shape;761;p96"/>
          <p:cNvSpPr txBox="1">
            <a:spLocks noGrp="1"/>
          </p:cNvSpPr>
          <p:nvPr>
            <p:ph type="body" idx="6"/>
          </p:nvPr>
        </p:nvSpPr>
        <p:spPr>
          <a:xfrm>
            <a:off x="3228150" y="2073775"/>
            <a:ext cx="26877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762" name="Google Shape;762;p96"/>
          <p:cNvSpPr txBox="1">
            <a:spLocks noGrp="1"/>
          </p:cNvSpPr>
          <p:nvPr>
            <p:ph type="subTitle" idx="7"/>
          </p:nvPr>
        </p:nvSpPr>
        <p:spPr>
          <a:xfrm>
            <a:off x="3228150"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sp>
        <p:nvSpPr>
          <p:cNvPr id="763" name="Google Shape;763;p96"/>
          <p:cNvSpPr txBox="1">
            <a:spLocks noGrp="1"/>
          </p:cNvSpPr>
          <p:nvPr>
            <p:ph type="subTitle" idx="8"/>
          </p:nvPr>
        </p:nvSpPr>
        <p:spPr>
          <a:xfrm>
            <a:off x="6046950" y="1830700"/>
            <a:ext cx="2687700" cy="2580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764" name="Google Shape;764;p96"/>
          <p:cNvSpPr txBox="1">
            <a:spLocks noGrp="1"/>
          </p:cNvSpPr>
          <p:nvPr>
            <p:ph type="body" idx="9"/>
          </p:nvPr>
        </p:nvSpPr>
        <p:spPr>
          <a:xfrm>
            <a:off x="6046950" y="2073775"/>
            <a:ext cx="2687700" cy="2660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
        <p:nvSpPr>
          <p:cNvPr id="765" name="Google Shape;765;p96"/>
          <p:cNvSpPr txBox="1">
            <a:spLocks noGrp="1"/>
          </p:cNvSpPr>
          <p:nvPr>
            <p:ph type="subTitle" idx="13"/>
          </p:nvPr>
        </p:nvSpPr>
        <p:spPr>
          <a:xfrm>
            <a:off x="6046950" y="1410550"/>
            <a:ext cx="267300" cy="267300"/>
          </a:xfrm>
          <a:prstGeom prst="rect">
            <a:avLst/>
          </a:prstGeom>
          <a:solidFill>
            <a:schemeClr val="dk1"/>
          </a:solidFill>
        </p:spPr>
        <p:txBody>
          <a:bodyPr spcFirstLastPara="1" wrap="square" lIns="0" tIns="0" rIns="0" bIns="0" anchor="ctr" anchorCtr="0">
            <a:noAutofit/>
          </a:bodyPr>
          <a:lstStyle>
            <a:lvl1pPr lvl="0" algn="ctr">
              <a:lnSpc>
                <a:spcPct val="70000"/>
              </a:lnSpc>
              <a:spcBef>
                <a:spcPts val="0"/>
              </a:spcBef>
              <a:spcAft>
                <a:spcPts val="0"/>
              </a:spcAft>
              <a:buClr>
                <a:schemeClr val="lt1"/>
              </a:buClr>
              <a:buSzPts val="1500"/>
              <a:buAutoNum type="arabicPeriod"/>
              <a:defRPr sz="1500">
                <a:solidFill>
                  <a:schemeClr val="lt1"/>
                </a:solidFill>
              </a:defRPr>
            </a:lvl1pPr>
            <a:lvl2pPr lvl="1">
              <a:spcBef>
                <a:spcPts val="0"/>
              </a:spcBef>
              <a:spcAft>
                <a:spcPts val="0"/>
              </a:spcAft>
              <a:buSzPts val="1200"/>
              <a:buAutoNum type="alphaLcPeriod"/>
              <a:defRPr/>
            </a:lvl2pPr>
            <a:lvl3pPr lvl="2">
              <a:spcBef>
                <a:spcPts val="1000"/>
              </a:spcBef>
              <a:spcAft>
                <a:spcPts val="0"/>
              </a:spcAft>
              <a:buSzPts val="1200"/>
              <a:buAutoNum type="romanLcPeriod"/>
              <a:defRPr/>
            </a:lvl3pPr>
            <a:lvl4pPr lvl="3">
              <a:spcBef>
                <a:spcPts val="1000"/>
              </a:spcBef>
              <a:spcAft>
                <a:spcPts val="0"/>
              </a:spcAft>
              <a:buSzPts val="1200"/>
              <a:buAutoNum type="arabicPeriod"/>
              <a:defRPr/>
            </a:lvl4pPr>
            <a:lvl5pPr lvl="4">
              <a:spcBef>
                <a:spcPts val="1000"/>
              </a:spcBef>
              <a:spcAft>
                <a:spcPts val="0"/>
              </a:spcAft>
              <a:buSzPts val="1200"/>
              <a:buAutoNum type="alphaLcPeriod"/>
              <a:defRPr/>
            </a:lvl5pPr>
            <a:lvl6pPr lvl="5">
              <a:spcBef>
                <a:spcPts val="1000"/>
              </a:spcBef>
              <a:spcAft>
                <a:spcPts val="0"/>
              </a:spcAft>
              <a:buSzPts val="1200"/>
              <a:buAutoNum type="romanLcPeriod"/>
              <a:defRPr/>
            </a:lvl6pPr>
            <a:lvl7pPr lvl="6">
              <a:spcBef>
                <a:spcPts val="1000"/>
              </a:spcBef>
              <a:spcAft>
                <a:spcPts val="0"/>
              </a:spcAft>
              <a:buSzPts val="1200"/>
              <a:buAutoNum type="arabicPeriod"/>
              <a:defRPr/>
            </a:lvl7pPr>
            <a:lvl8pPr lvl="7">
              <a:spcBef>
                <a:spcPts val="1000"/>
              </a:spcBef>
              <a:spcAft>
                <a:spcPts val="0"/>
              </a:spcAft>
              <a:buSzPts val="1200"/>
              <a:buAutoNum type="alphaLcPeriod"/>
              <a:defRPr/>
            </a:lvl8pPr>
            <a:lvl9pPr lvl="8">
              <a:spcBef>
                <a:spcPts val="1000"/>
              </a:spcBef>
              <a:spcAft>
                <a:spcPts val="1000"/>
              </a:spcAft>
              <a:buSzPts val="1200"/>
              <a:buAutoNum type="romanLcPeriod"/>
              <a:defRPr/>
            </a:lvl9pPr>
          </a:lstStyle>
          <a:p>
            <a:endParaRPr/>
          </a:p>
        </p:txBody>
      </p:sp>
      <p:pic>
        <p:nvPicPr>
          <p:cNvPr id="766" name="Google Shape;766;p96"/>
          <p:cNvPicPr preferRelativeResize="0"/>
          <p:nvPr/>
        </p:nvPicPr>
        <p:blipFill rotWithShape="1">
          <a:blip r:embed="rId3">
            <a:alphaModFix/>
          </a:blip>
          <a:srcRect l="5" t="85436" r="48054"/>
          <a:stretch/>
        </p:blipFill>
        <p:spPr>
          <a:xfrm>
            <a:off x="3" y="4394425"/>
            <a:ext cx="4749576" cy="749075"/>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5.1 Content w/ image">
  <p:cSld name="CUSTOM_3_1_1_1_1_2_1_1">
    <p:spTree>
      <p:nvGrpSpPr>
        <p:cNvPr id="1" name="Shape 767"/>
        <p:cNvGrpSpPr/>
        <p:nvPr/>
      </p:nvGrpSpPr>
      <p:grpSpPr>
        <a:xfrm>
          <a:off x="0" y="0"/>
          <a:ext cx="0" cy="0"/>
          <a:chOff x="0" y="0"/>
          <a:chExt cx="0" cy="0"/>
        </a:xfrm>
      </p:grpSpPr>
      <p:pic>
        <p:nvPicPr>
          <p:cNvPr id="768" name="Google Shape;768;p97"/>
          <p:cNvPicPr preferRelativeResize="0"/>
          <p:nvPr/>
        </p:nvPicPr>
        <p:blipFill rotWithShape="1">
          <a:blip r:embed="rId2">
            <a:alphaModFix/>
          </a:blip>
          <a:srcRect l="43658" t="15075" r="41567" b="24647"/>
          <a:stretch/>
        </p:blipFill>
        <p:spPr>
          <a:xfrm>
            <a:off x="3992025" y="775100"/>
            <a:ext cx="1350898" cy="3100451"/>
          </a:xfrm>
          <a:prstGeom prst="rect">
            <a:avLst/>
          </a:prstGeom>
          <a:noFill/>
          <a:ln>
            <a:noFill/>
          </a:ln>
        </p:spPr>
      </p:pic>
      <p:sp>
        <p:nvSpPr>
          <p:cNvPr id="769" name="Google Shape;769;p97"/>
          <p:cNvSpPr txBox="1">
            <a:spLocks noGrp="1"/>
          </p:cNvSpPr>
          <p:nvPr>
            <p:ph type="subTitle" idx="1"/>
          </p:nvPr>
        </p:nvSpPr>
        <p:spPr>
          <a:xfrm>
            <a:off x="409350" y="1830700"/>
            <a:ext cx="2687700" cy="6072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770" name="Google Shape;770;p97"/>
          <p:cNvSpPr txBox="1">
            <a:spLocks noGrp="1"/>
          </p:cNvSpPr>
          <p:nvPr>
            <p:ph type="body" idx="2"/>
          </p:nvPr>
        </p:nvSpPr>
        <p:spPr>
          <a:xfrm>
            <a:off x="409350" y="2571750"/>
            <a:ext cx="33918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pic>
        <p:nvPicPr>
          <p:cNvPr id="771" name="Google Shape;771;p97"/>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772" name="Google Shape;772;p97"/>
          <p:cNvSpPr>
            <a:spLocks noGrp="1"/>
          </p:cNvSpPr>
          <p:nvPr>
            <p:ph type="pic" idx="3"/>
          </p:nvPr>
        </p:nvSpPr>
        <p:spPr>
          <a:xfrm>
            <a:off x="4569000" y="0"/>
            <a:ext cx="4575000" cy="5143500"/>
          </a:xfrm>
          <a:prstGeom prst="rect">
            <a:avLst/>
          </a:prstGeom>
          <a:noFill/>
          <a:ln>
            <a:noFill/>
          </a:ln>
        </p:spPr>
      </p:sp>
      <p:sp>
        <p:nvSpPr>
          <p:cNvPr id="773" name="Google Shape;773;p97"/>
          <p:cNvSpPr txBox="1">
            <a:spLocks noGrp="1"/>
          </p:cNvSpPr>
          <p:nvPr>
            <p:ph type="subTitle" idx="4"/>
          </p:nvPr>
        </p:nvSpPr>
        <p:spPr>
          <a:xfrm>
            <a:off x="976725" y="417550"/>
            <a:ext cx="35283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5.2 Content w/ blank space">
  <p:cSld name="CUSTOM_3_1_1_1_1_2_1_1_1">
    <p:spTree>
      <p:nvGrpSpPr>
        <p:cNvPr id="1" name="Shape 774"/>
        <p:cNvGrpSpPr/>
        <p:nvPr/>
      </p:nvGrpSpPr>
      <p:grpSpPr>
        <a:xfrm>
          <a:off x="0" y="0"/>
          <a:ext cx="0" cy="0"/>
          <a:chOff x="0" y="0"/>
          <a:chExt cx="0" cy="0"/>
        </a:xfrm>
      </p:grpSpPr>
      <p:pic>
        <p:nvPicPr>
          <p:cNvPr id="775" name="Google Shape;775;p98"/>
          <p:cNvPicPr preferRelativeResize="0"/>
          <p:nvPr/>
        </p:nvPicPr>
        <p:blipFill rotWithShape="1">
          <a:blip r:embed="rId2">
            <a:alphaModFix/>
          </a:blip>
          <a:srcRect l="43658" t="7" r="41567" b="24651"/>
          <a:stretch/>
        </p:blipFill>
        <p:spPr>
          <a:xfrm>
            <a:off x="3992024" y="200"/>
            <a:ext cx="1350898" cy="3875351"/>
          </a:xfrm>
          <a:prstGeom prst="rect">
            <a:avLst/>
          </a:prstGeom>
          <a:noFill/>
          <a:ln>
            <a:noFill/>
          </a:ln>
        </p:spPr>
      </p:pic>
      <p:sp>
        <p:nvSpPr>
          <p:cNvPr id="776" name="Google Shape;776;p98"/>
          <p:cNvSpPr txBox="1">
            <a:spLocks noGrp="1"/>
          </p:cNvSpPr>
          <p:nvPr>
            <p:ph type="subTitle" idx="1"/>
          </p:nvPr>
        </p:nvSpPr>
        <p:spPr>
          <a:xfrm>
            <a:off x="409350" y="1830700"/>
            <a:ext cx="2687700" cy="6072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777" name="Google Shape;777;p98"/>
          <p:cNvSpPr txBox="1">
            <a:spLocks noGrp="1"/>
          </p:cNvSpPr>
          <p:nvPr>
            <p:ph type="body" idx="2"/>
          </p:nvPr>
        </p:nvSpPr>
        <p:spPr>
          <a:xfrm>
            <a:off x="409350" y="2571750"/>
            <a:ext cx="26877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pic>
        <p:nvPicPr>
          <p:cNvPr id="778" name="Google Shape;778;p98"/>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779" name="Google Shape;779;p98"/>
          <p:cNvSpPr txBox="1">
            <a:spLocks noGrp="1"/>
          </p:cNvSpPr>
          <p:nvPr>
            <p:ph type="subTitle" idx="3"/>
          </p:nvPr>
        </p:nvSpPr>
        <p:spPr>
          <a:xfrm>
            <a:off x="976725" y="417550"/>
            <a:ext cx="35283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780" name="Google Shape;780;p98"/>
          <p:cNvSpPr/>
          <p:nvPr/>
        </p:nvSpPr>
        <p:spPr>
          <a:xfrm>
            <a:off x="4572000" y="20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5.3 Content two column">
  <p:cSld name="CUSTOM_3_1_1_1_1_2_1_1_1_1">
    <p:spTree>
      <p:nvGrpSpPr>
        <p:cNvPr id="1" name="Shape 781"/>
        <p:cNvGrpSpPr/>
        <p:nvPr/>
      </p:nvGrpSpPr>
      <p:grpSpPr>
        <a:xfrm>
          <a:off x="0" y="0"/>
          <a:ext cx="0" cy="0"/>
          <a:chOff x="0" y="0"/>
          <a:chExt cx="0" cy="0"/>
        </a:xfrm>
      </p:grpSpPr>
      <p:pic>
        <p:nvPicPr>
          <p:cNvPr id="782" name="Google Shape;782;p99"/>
          <p:cNvPicPr preferRelativeResize="0"/>
          <p:nvPr/>
        </p:nvPicPr>
        <p:blipFill rotWithShape="1">
          <a:blip r:embed="rId2">
            <a:alphaModFix/>
          </a:blip>
          <a:srcRect l="68842" b="72909"/>
          <a:stretch/>
        </p:blipFill>
        <p:spPr>
          <a:xfrm>
            <a:off x="6294980" y="0"/>
            <a:ext cx="2849002" cy="1393400"/>
          </a:xfrm>
          <a:prstGeom prst="rect">
            <a:avLst/>
          </a:prstGeom>
          <a:noFill/>
          <a:ln>
            <a:noFill/>
          </a:ln>
        </p:spPr>
      </p:pic>
      <p:sp>
        <p:nvSpPr>
          <p:cNvPr id="783" name="Google Shape;783;p99"/>
          <p:cNvSpPr txBox="1">
            <a:spLocks noGrp="1"/>
          </p:cNvSpPr>
          <p:nvPr>
            <p:ph type="subTitle" idx="1"/>
          </p:nvPr>
        </p:nvSpPr>
        <p:spPr>
          <a:xfrm>
            <a:off x="409350" y="1830700"/>
            <a:ext cx="2687700" cy="6072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784" name="Google Shape;784;p99"/>
          <p:cNvSpPr txBox="1">
            <a:spLocks noGrp="1"/>
          </p:cNvSpPr>
          <p:nvPr>
            <p:ph type="body" idx="2"/>
          </p:nvPr>
        </p:nvSpPr>
        <p:spPr>
          <a:xfrm>
            <a:off x="409350" y="2571750"/>
            <a:ext cx="26877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pic>
        <p:nvPicPr>
          <p:cNvPr id="785" name="Google Shape;785;p99"/>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786" name="Google Shape;786;p99"/>
          <p:cNvSpPr txBox="1">
            <a:spLocks noGrp="1"/>
          </p:cNvSpPr>
          <p:nvPr>
            <p:ph type="subTitle" idx="3"/>
          </p:nvPr>
        </p:nvSpPr>
        <p:spPr>
          <a:xfrm>
            <a:off x="976725" y="417550"/>
            <a:ext cx="35283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787" name="Google Shape;787;p99"/>
          <p:cNvSpPr txBox="1">
            <a:spLocks noGrp="1"/>
          </p:cNvSpPr>
          <p:nvPr>
            <p:ph type="body" idx="4"/>
          </p:nvPr>
        </p:nvSpPr>
        <p:spPr>
          <a:xfrm>
            <a:off x="3929475" y="2571750"/>
            <a:ext cx="26877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8.1 Product mobile">
  <p:cSld name="CUSTOM_3_1_1_1_1_2_1_1_1_1_1">
    <p:spTree>
      <p:nvGrpSpPr>
        <p:cNvPr id="1" name="Shape 788"/>
        <p:cNvGrpSpPr/>
        <p:nvPr/>
      </p:nvGrpSpPr>
      <p:grpSpPr>
        <a:xfrm>
          <a:off x="0" y="0"/>
          <a:ext cx="0" cy="0"/>
          <a:chOff x="0" y="0"/>
          <a:chExt cx="0" cy="0"/>
        </a:xfrm>
      </p:grpSpPr>
      <p:pic>
        <p:nvPicPr>
          <p:cNvPr id="789" name="Google Shape;789;p100"/>
          <p:cNvPicPr preferRelativeResize="0"/>
          <p:nvPr/>
        </p:nvPicPr>
        <p:blipFill rotWithShape="1">
          <a:blip r:embed="rId2">
            <a:alphaModFix/>
          </a:blip>
          <a:srcRect l="43658" t="7" r="41567" b="24651"/>
          <a:stretch/>
        </p:blipFill>
        <p:spPr>
          <a:xfrm>
            <a:off x="3992024" y="200"/>
            <a:ext cx="1350898" cy="3875351"/>
          </a:xfrm>
          <a:prstGeom prst="rect">
            <a:avLst/>
          </a:prstGeom>
          <a:noFill/>
          <a:ln>
            <a:noFill/>
          </a:ln>
        </p:spPr>
      </p:pic>
      <p:sp>
        <p:nvSpPr>
          <p:cNvPr id="790" name="Google Shape;790;p100"/>
          <p:cNvSpPr txBox="1">
            <a:spLocks noGrp="1"/>
          </p:cNvSpPr>
          <p:nvPr>
            <p:ph type="subTitle" idx="1"/>
          </p:nvPr>
        </p:nvSpPr>
        <p:spPr>
          <a:xfrm>
            <a:off x="409350" y="1830700"/>
            <a:ext cx="2687700" cy="6072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791" name="Google Shape;791;p100"/>
          <p:cNvSpPr txBox="1">
            <a:spLocks noGrp="1"/>
          </p:cNvSpPr>
          <p:nvPr>
            <p:ph type="body" idx="2"/>
          </p:nvPr>
        </p:nvSpPr>
        <p:spPr>
          <a:xfrm>
            <a:off x="409350" y="2571750"/>
            <a:ext cx="26877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pic>
        <p:nvPicPr>
          <p:cNvPr id="792" name="Google Shape;792;p100"/>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793" name="Google Shape;793;p100"/>
          <p:cNvSpPr txBox="1">
            <a:spLocks noGrp="1"/>
          </p:cNvSpPr>
          <p:nvPr>
            <p:ph type="subTitle" idx="3"/>
          </p:nvPr>
        </p:nvSpPr>
        <p:spPr>
          <a:xfrm>
            <a:off x="976725" y="417550"/>
            <a:ext cx="35283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794" name="Google Shape;794;p100"/>
          <p:cNvSpPr/>
          <p:nvPr/>
        </p:nvSpPr>
        <p:spPr>
          <a:xfrm>
            <a:off x="4572000" y="20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5" name="Google Shape;795;p100"/>
          <p:cNvPicPr preferRelativeResize="0"/>
          <p:nvPr/>
        </p:nvPicPr>
        <p:blipFill rotWithShape="1">
          <a:blip r:embed="rId4">
            <a:alphaModFix/>
          </a:blip>
          <a:srcRect/>
          <a:stretch/>
        </p:blipFill>
        <p:spPr>
          <a:xfrm>
            <a:off x="5755571" y="409750"/>
            <a:ext cx="2204857" cy="4324401"/>
          </a:xfrm>
          <a:prstGeom prst="rect">
            <a:avLst/>
          </a:prstGeom>
          <a:noFill/>
          <a:ln>
            <a:noFill/>
          </a:ln>
        </p:spPr>
      </p:pic>
      <p:sp>
        <p:nvSpPr>
          <p:cNvPr id="796" name="Google Shape;796;p100"/>
          <p:cNvSpPr>
            <a:spLocks noGrp="1"/>
          </p:cNvSpPr>
          <p:nvPr>
            <p:ph type="pic" idx="4"/>
          </p:nvPr>
        </p:nvSpPr>
        <p:spPr>
          <a:xfrm>
            <a:off x="5936525" y="499650"/>
            <a:ext cx="1843800" cy="4003200"/>
          </a:xfrm>
          <a:prstGeom prst="roundRect">
            <a:avLst>
              <a:gd name="adj" fmla="val 10935"/>
            </a:avLst>
          </a:prstGeom>
          <a:noFill/>
          <a:ln>
            <a:noFill/>
          </a:ln>
        </p:spPr>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8.2 Product tablet">
  <p:cSld name="CUSTOM_3_1_1_1_1_2_1_1_1_1_1_1">
    <p:spTree>
      <p:nvGrpSpPr>
        <p:cNvPr id="1" name="Shape 797"/>
        <p:cNvGrpSpPr/>
        <p:nvPr/>
      </p:nvGrpSpPr>
      <p:grpSpPr>
        <a:xfrm>
          <a:off x="0" y="0"/>
          <a:ext cx="0" cy="0"/>
          <a:chOff x="0" y="0"/>
          <a:chExt cx="0" cy="0"/>
        </a:xfrm>
      </p:grpSpPr>
      <p:pic>
        <p:nvPicPr>
          <p:cNvPr id="798" name="Google Shape;798;p101"/>
          <p:cNvPicPr preferRelativeResize="0"/>
          <p:nvPr/>
        </p:nvPicPr>
        <p:blipFill rotWithShape="1">
          <a:blip r:embed="rId2">
            <a:alphaModFix/>
          </a:blip>
          <a:srcRect l="43658" t="7" r="41567" b="24651"/>
          <a:stretch/>
        </p:blipFill>
        <p:spPr>
          <a:xfrm>
            <a:off x="3992024" y="200"/>
            <a:ext cx="1350898" cy="3875351"/>
          </a:xfrm>
          <a:prstGeom prst="rect">
            <a:avLst/>
          </a:prstGeom>
          <a:noFill/>
          <a:ln>
            <a:noFill/>
          </a:ln>
        </p:spPr>
      </p:pic>
      <p:sp>
        <p:nvSpPr>
          <p:cNvPr id="799" name="Google Shape;799;p101"/>
          <p:cNvSpPr txBox="1">
            <a:spLocks noGrp="1"/>
          </p:cNvSpPr>
          <p:nvPr>
            <p:ph type="subTitle" idx="1"/>
          </p:nvPr>
        </p:nvSpPr>
        <p:spPr>
          <a:xfrm>
            <a:off x="409350" y="1830700"/>
            <a:ext cx="2687700" cy="6072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800" name="Google Shape;800;p101"/>
          <p:cNvSpPr txBox="1">
            <a:spLocks noGrp="1"/>
          </p:cNvSpPr>
          <p:nvPr>
            <p:ph type="body" idx="2"/>
          </p:nvPr>
        </p:nvSpPr>
        <p:spPr>
          <a:xfrm>
            <a:off x="409350" y="2571750"/>
            <a:ext cx="26877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pic>
        <p:nvPicPr>
          <p:cNvPr id="801" name="Google Shape;801;p101"/>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802" name="Google Shape;802;p101"/>
          <p:cNvSpPr txBox="1">
            <a:spLocks noGrp="1"/>
          </p:cNvSpPr>
          <p:nvPr>
            <p:ph type="subTitle" idx="3"/>
          </p:nvPr>
        </p:nvSpPr>
        <p:spPr>
          <a:xfrm>
            <a:off x="976725" y="417550"/>
            <a:ext cx="35283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803" name="Google Shape;803;p101"/>
          <p:cNvSpPr/>
          <p:nvPr/>
        </p:nvSpPr>
        <p:spPr>
          <a:xfrm>
            <a:off x="4572000" y="20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4" name="Google Shape;804;p101"/>
          <p:cNvPicPr preferRelativeResize="0"/>
          <p:nvPr/>
        </p:nvPicPr>
        <p:blipFill>
          <a:blip r:embed="rId4">
            <a:alphaModFix/>
          </a:blip>
          <a:stretch>
            <a:fillRect/>
          </a:stretch>
        </p:blipFill>
        <p:spPr>
          <a:xfrm>
            <a:off x="4849276" y="1354449"/>
            <a:ext cx="4017451" cy="3001150"/>
          </a:xfrm>
          <a:prstGeom prst="rect">
            <a:avLst/>
          </a:prstGeom>
          <a:noFill/>
          <a:ln>
            <a:noFill/>
          </a:ln>
        </p:spPr>
      </p:pic>
      <p:sp>
        <p:nvSpPr>
          <p:cNvPr id="805" name="Google Shape;805;p101"/>
          <p:cNvSpPr>
            <a:spLocks noGrp="1"/>
          </p:cNvSpPr>
          <p:nvPr>
            <p:ph type="pic" idx="4"/>
          </p:nvPr>
        </p:nvSpPr>
        <p:spPr>
          <a:xfrm>
            <a:off x="5163650" y="1512125"/>
            <a:ext cx="3407400" cy="2569500"/>
          </a:xfrm>
          <a:prstGeom prst="roundRect">
            <a:avLst>
              <a:gd name="adj" fmla="val 2180"/>
            </a:avLst>
          </a:prstGeom>
          <a:noFill/>
          <a:ln>
            <a:noFill/>
          </a:ln>
        </p:spPr>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8.3 Product desktop">
  <p:cSld name="CUSTOM_3_1_1_1_1_2_1_1_1_1_1_1_1">
    <p:spTree>
      <p:nvGrpSpPr>
        <p:cNvPr id="1" name="Shape 806"/>
        <p:cNvGrpSpPr/>
        <p:nvPr/>
      </p:nvGrpSpPr>
      <p:grpSpPr>
        <a:xfrm>
          <a:off x="0" y="0"/>
          <a:ext cx="0" cy="0"/>
          <a:chOff x="0" y="0"/>
          <a:chExt cx="0" cy="0"/>
        </a:xfrm>
      </p:grpSpPr>
      <p:pic>
        <p:nvPicPr>
          <p:cNvPr id="807" name="Google Shape;807;p102"/>
          <p:cNvPicPr preferRelativeResize="0"/>
          <p:nvPr/>
        </p:nvPicPr>
        <p:blipFill rotWithShape="1">
          <a:blip r:embed="rId2">
            <a:alphaModFix/>
          </a:blip>
          <a:srcRect l="43658" t="7" r="41567" b="24651"/>
          <a:stretch/>
        </p:blipFill>
        <p:spPr>
          <a:xfrm>
            <a:off x="3992024" y="200"/>
            <a:ext cx="1350898" cy="3875351"/>
          </a:xfrm>
          <a:prstGeom prst="rect">
            <a:avLst/>
          </a:prstGeom>
          <a:noFill/>
          <a:ln>
            <a:noFill/>
          </a:ln>
        </p:spPr>
      </p:pic>
      <p:sp>
        <p:nvSpPr>
          <p:cNvPr id="808" name="Google Shape;808;p102"/>
          <p:cNvSpPr txBox="1">
            <a:spLocks noGrp="1"/>
          </p:cNvSpPr>
          <p:nvPr>
            <p:ph type="subTitle" idx="1"/>
          </p:nvPr>
        </p:nvSpPr>
        <p:spPr>
          <a:xfrm>
            <a:off x="409350" y="1830700"/>
            <a:ext cx="2687700" cy="6072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809" name="Google Shape;809;p102"/>
          <p:cNvSpPr txBox="1">
            <a:spLocks noGrp="1"/>
          </p:cNvSpPr>
          <p:nvPr>
            <p:ph type="body" idx="2"/>
          </p:nvPr>
        </p:nvSpPr>
        <p:spPr>
          <a:xfrm>
            <a:off x="409350" y="2571750"/>
            <a:ext cx="26877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pic>
        <p:nvPicPr>
          <p:cNvPr id="810" name="Google Shape;810;p102"/>
          <p:cNvPicPr preferRelativeResize="0"/>
          <p:nvPr/>
        </p:nvPicPr>
        <p:blipFill rotWithShape="1">
          <a:blip r:embed="rId3">
            <a:alphaModFix/>
          </a:blip>
          <a:srcRect/>
          <a:stretch/>
        </p:blipFill>
        <p:spPr>
          <a:xfrm>
            <a:off x="409350" y="409350"/>
            <a:ext cx="267200" cy="267200"/>
          </a:xfrm>
          <a:prstGeom prst="rect">
            <a:avLst/>
          </a:prstGeom>
          <a:noFill/>
          <a:ln>
            <a:noFill/>
          </a:ln>
        </p:spPr>
      </p:pic>
      <p:sp>
        <p:nvSpPr>
          <p:cNvPr id="811" name="Google Shape;811;p102"/>
          <p:cNvSpPr txBox="1">
            <a:spLocks noGrp="1"/>
          </p:cNvSpPr>
          <p:nvPr>
            <p:ph type="subTitle" idx="3"/>
          </p:nvPr>
        </p:nvSpPr>
        <p:spPr>
          <a:xfrm>
            <a:off x="976725" y="417550"/>
            <a:ext cx="35283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sp>
        <p:nvSpPr>
          <p:cNvPr id="812" name="Google Shape;812;p102"/>
          <p:cNvSpPr/>
          <p:nvPr/>
        </p:nvSpPr>
        <p:spPr>
          <a:xfrm>
            <a:off x="4572000" y="20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3" name="Google Shape;813;p102"/>
          <p:cNvPicPr preferRelativeResize="0"/>
          <p:nvPr/>
        </p:nvPicPr>
        <p:blipFill>
          <a:blip r:embed="rId4">
            <a:alphaModFix/>
          </a:blip>
          <a:stretch>
            <a:fillRect/>
          </a:stretch>
        </p:blipFill>
        <p:spPr>
          <a:xfrm>
            <a:off x="4741750" y="1616025"/>
            <a:ext cx="4232498" cy="2478000"/>
          </a:xfrm>
          <a:prstGeom prst="rect">
            <a:avLst/>
          </a:prstGeom>
          <a:noFill/>
          <a:ln>
            <a:noFill/>
          </a:ln>
        </p:spPr>
      </p:pic>
      <p:sp>
        <p:nvSpPr>
          <p:cNvPr id="814" name="Google Shape;814;p102"/>
          <p:cNvSpPr>
            <a:spLocks noGrp="1"/>
          </p:cNvSpPr>
          <p:nvPr>
            <p:ph type="pic" idx="4"/>
          </p:nvPr>
        </p:nvSpPr>
        <p:spPr>
          <a:xfrm>
            <a:off x="5239825" y="1745125"/>
            <a:ext cx="3232500" cy="2021700"/>
          </a:xfrm>
          <a:prstGeom prst="roundRect">
            <a:avLst>
              <a:gd name="adj" fmla="val 334"/>
            </a:avLst>
          </a:prstGeom>
          <a:noFill/>
          <a:ln>
            <a:noFill/>
          </a:ln>
        </p:spPr>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7.1 Data split">
  <p:cSld name="CUSTOM_3_1_1_1_1_1">
    <p:spTree>
      <p:nvGrpSpPr>
        <p:cNvPr id="1" name="Shape 815"/>
        <p:cNvGrpSpPr/>
        <p:nvPr/>
      </p:nvGrpSpPr>
      <p:grpSpPr>
        <a:xfrm>
          <a:off x="0" y="0"/>
          <a:ext cx="0" cy="0"/>
          <a:chOff x="0" y="0"/>
          <a:chExt cx="0" cy="0"/>
        </a:xfrm>
      </p:grpSpPr>
      <p:pic>
        <p:nvPicPr>
          <p:cNvPr id="816" name="Google Shape;816;p103"/>
          <p:cNvPicPr preferRelativeResize="0"/>
          <p:nvPr/>
        </p:nvPicPr>
        <p:blipFill rotWithShape="1">
          <a:blip r:embed="rId2">
            <a:alphaModFix/>
          </a:blip>
          <a:srcRect/>
          <a:stretch/>
        </p:blipFill>
        <p:spPr>
          <a:xfrm>
            <a:off x="409350" y="409350"/>
            <a:ext cx="267200" cy="267200"/>
          </a:xfrm>
          <a:prstGeom prst="rect">
            <a:avLst/>
          </a:prstGeom>
          <a:noFill/>
          <a:ln>
            <a:noFill/>
          </a:ln>
        </p:spPr>
      </p:pic>
      <p:sp>
        <p:nvSpPr>
          <p:cNvPr id="817" name="Google Shape;817;p103"/>
          <p:cNvSpPr txBox="1">
            <a:spLocks noGrp="1"/>
          </p:cNvSpPr>
          <p:nvPr>
            <p:ph type="subTitle" idx="1"/>
          </p:nvPr>
        </p:nvSpPr>
        <p:spPr>
          <a:xfrm>
            <a:off x="976725" y="417550"/>
            <a:ext cx="5721000" cy="2673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500"/>
              <a:buNone/>
              <a:defRPr sz="1500">
                <a:solidFill>
                  <a:schemeClr val="dk1"/>
                </a:solidFill>
              </a:defRPr>
            </a:lvl1pPr>
            <a:lvl2pPr lvl="1">
              <a:spcBef>
                <a:spcPts val="1000"/>
              </a:spcBef>
              <a:spcAft>
                <a:spcPts val="0"/>
              </a:spcAft>
              <a:buClr>
                <a:schemeClr val="dk1"/>
              </a:buClr>
              <a:buSzPts val="2900"/>
              <a:buNone/>
              <a:defRPr sz="2900">
                <a:solidFill>
                  <a:schemeClr val="dk1"/>
                </a:solidFill>
              </a:defRPr>
            </a:lvl2pPr>
            <a:lvl3pPr lvl="2">
              <a:spcBef>
                <a:spcPts val="1000"/>
              </a:spcBef>
              <a:spcAft>
                <a:spcPts val="0"/>
              </a:spcAft>
              <a:buClr>
                <a:schemeClr val="dk1"/>
              </a:buClr>
              <a:buSzPts val="2900"/>
              <a:buNone/>
              <a:defRPr sz="2900">
                <a:solidFill>
                  <a:schemeClr val="dk1"/>
                </a:solidFill>
              </a:defRPr>
            </a:lvl3pPr>
            <a:lvl4pPr lvl="3">
              <a:spcBef>
                <a:spcPts val="1000"/>
              </a:spcBef>
              <a:spcAft>
                <a:spcPts val="0"/>
              </a:spcAft>
              <a:buClr>
                <a:schemeClr val="dk1"/>
              </a:buClr>
              <a:buSzPts val="2900"/>
              <a:buNone/>
              <a:defRPr sz="2900">
                <a:solidFill>
                  <a:schemeClr val="dk1"/>
                </a:solidFill>
              </a:defRPr>
            </a:lvl4pPr>
            <a:lvl5pPr lvl="4">
              <a:spcBef>
                <a:spcPts val="1000"/>
              </a:spcBef>
              <a:spcAft>
                <a:spcPts val="0"/>
              </a:spcAft>
              <a:buClr>
                <a:schemeClr val="dk1"/>
              </a:buClr>
              <a:buSzPts val="2900"/>
              <a:buNone/>
              <a:defRPr sz="2900">
                <a:solidFill>
                  <a:schemeClr val="dk1"/>
                </a:solidFill>
              </a:defRPr>
            </a:lvl5pPr>
            <a:lvl6pPr lvl="5">
              <a:spcBef>
                <a:spcPts val="1000"/>
              </a:spcBef>
              <a:spcAft>
                <a:spcPts val="0"/>
              </a:spcAft>
              <a:buClr>
                <a:schemeClr val="dk1"/>
              </a:buClr>
              <a:buSzPts val="2900"/>
              <a:buNone/>
              <a:defRPr sz="2900">
                <a:solidFill>
                  <a:schemeClr val="dk1"/>
                </a:solidFill>
              </a:defRPr>
            </a:lvl6pPr>
            <a:lvl7pPr lvl="6">
              <a:spcBef>
                <a:spcPts val="1000"/>
              </a:spcBef>
              <a:spcAft>
                <a:spcPts val="0"/>
              </a:spcAft>
              <a:buClr>
                <a:schemeClr val="dk1"/>
              </a:buClr>
              <a:buSzPts val="2900"/>
              <a:buNone/>
              <a:defRPr sz="2900">
                <a:solidFill>
                  <a:schemeClr val="dk1"/>
                </a:solidFill>
              </a:defRPr>
            </a:lvl7pPr>
            <a:lvl8pPr lvl="7">
              <a:spcBef>
                <a:spcPts val="1000"/>
              </a:spcBef>
              <a:spcAft>
                <a:spcPts val="0"/>
              </a:spcAft>
              <a:buClr>
                <a:schemeClr val="dk1"/>
              </a:buClr>
              <a:buSzPts val="2900"/>
              <a:buNone/>
              <a:defRPr sz="2900">
                <a:solidFill>
                  <a:schemeClr val="dk1"/>
                </a:solidFill>
              </a:defRPr>
            </a:lvl8pPr>
            <a:lvl9pPr lvl="8">
              <a:spcBef>
                <a:spcPts val="1000"/>
              </a:spcBef>
              <a:spcAft>
                <a:spcPts val="1000"/>
              </a:spcAft>
              <a:buClr>
                <a:schemeClr val="dk1"/>
              </a:buClr>
              <a:buSzPts val="2900"/>
              <a:buNone/>
              <a:defRPr sz="2900">
                <a:solidFill>
                  <a:schemeClr val="dk1"/>
                </a:solidFill>
              </a:defRPr>
            </a:lvl9pPr>
          </a:lstStyle>
          <a:p>
            <a:endParaRPr/>
          </a:p>
        </p:txBody>
      </p:sp>
      <p:pic>
        <p:nvPicPr>
          <p:cNvPr id="818" name="Google Shape;818;p103"/>
          <p:cNvPicPr preferRelativeResize="0"/>
          <p:nvPr/>
        </p:nvPicPr>
        <p:blipFill rotWithShape="1">
          <a:blip r:embed="rId3">
            <a:alphaModFix/>
          </a:blip>
          <a:srcRect l="82069" t="26335"/>
          <a:stretch/>
        </p:blipFill>
        <p:spPr>
          <a:xfrm>
            <a:off x="7504682" y="1354450"/>
            <a:ext cx="1639627" cy="3789050"/>
          </a:xfrm>
          <a:prstGeom prst="rect">
            <a:avLst/>
          </a:prstGeom>
          <a:noFill/>
          <a:ln>
            <a:noFill/>
          </a:ln>
        </p:spPr>
      </p:pic>
      <p:sp>
        <p:nvSpPr>
          <p:cNvPr id="819" name="Google Shape;819;p103"/>
          <p:cNvSpPr txBox="1">
            <a:spLocks noGrp="1"/>
          </p:cNvSpPr>
          <p:nvPr>
            <p:ph type="subTitle" idx="2"/>
          </p:nvPr>
        </p:nvSpPr>
        <p:spPr>
          <a:xfrm>
            <a:off x="409350" y="1830700"/>
            <a:ext cx="2687700" cy="6072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2250"/>
              <a:buNone/>
              <a:defRPr sz="2250">
                <a:solidFill>
                  <a:schemeClr val="dk1"/>
                </a:solidFill>
              </a:defRPr>
            </a:lvl1pPr>
            <a:lvl2pPr lvl="1">
              <a:spcBef>
                <a:spcPts val="1000"/>
              </a:spcBef>
              <a:spcAft>
                <a:spcPts val="0"/>
              </a:spcAft>
              <a:buSzPts val="1500"/>
              <a:buNone/>
              <a:defRPr sz="1500"/>
            </a:lvl2pPr>
            <a:lvl3pPr lvl="2">
              <a:spcBef>
                <a:spcPts val="1000"/>
              </a:spcBef>
              <a:spcAft>
                <a:spcPts val="0"/>
              </a:spcAft>
              <a:buSzPts val="1500"/>
              <a:buNone/>
              <a:defRPr sz="1500"/>
            </a:lvl3pPr>
            <a:lvl4pPr lvl="3">
              <a:spcBef>
                <a:spcPts val="1000"/>
              </a:spcBef>
              <a:spcAft>
                <a:spcPts val="0"/>
              </a:spcAft>
              <a:buSzPts val="1500"/>
              <a:buNone/>
              <a:defRPr sz="1500"/>
            </a:lvl4pPr>
            <a:lvl5pPr lvl="4">
              <a:spcBef>
                <a:spcPts val="1000"/>
              </a:spcBef>
              <a:spcAft>
                <a:spcPts val="0"/>
              </a:spcAft>
              <a:buSzPts val="1500"/>
              <a:buNone/>
              <a:defRPr sz="1500"/>
            </a:lvl5pPr>
            <a:lvl6pPr lvl="5">
              <a:spcBef>
                <a:spcPts val="1000"/>
              </a:spcBef>
              <a:spcAft>
                <a:spcPts val="0"/>
              </a:spcAft>
              <a:buSzPts val="1500"/>
              <a:buNone/>
              <a:defRPr sz="1500"/>
            </a:lvl6pPr>
            <a:lvl7pPr lvl="6">
              <a:spcBef>
                <a:spcPts val="1000"/>
              </a:spcBef>
              <a:spcAft>
                <a:spcPts val="0"/>
              </a:spcAft>
              <a:buSzPts val="1500"/>
              <a:buNone/>
              <a:defRPr sz="1500"/>
            </a:lvl7pPr>
            <a:lvl8pPr lvl="7">
              <a:spcBef>
                <a:spcPts val="1000"/>
              </a:spcBef>
              <a:spcAft>
                <a:spcPts val="0"/>
              </a:spcAft>
              <a:buSzPts val="1500"/>
              <a:buNone/>
              <a:defRPr sz="1500"/>
            </a:lvl8pPr>
            <a:lvl9pPr lvl="8">
              <a:spcBef>
                <a:spcPts val="1000"/>
              </a:spcBef>
              <a:spcAft>
                <a:spcPts val="1000"/>
              </a:spcAft>
              <a:buSzPts val="1500"/>
              <a:buNone/>
              <a:defRPr sz="1500"/>
            </a:lvl9pPr>
          </a:lstStyle>
          <a:p>
            <a:endParaRPr/>
          </a:p>
        </p:txBody>
      </p:sp>
      <p:sp>
        <p:nvSpPr>
          <p:cNvPr id="820" name="Google Shape;820;p103"/>
          <p:cNvSpPr txBox="1">
            <a:spLocks noGrp="1"/>
          </p:cNvSpPr>
          <p:nvPr>
            <p:ph type="body" idx="3"/>
          </p:nvPr>
        </p:nvSpPr>
        <p:spPr>
          <a:xfrm>
            <a:off x="409350" y="2571750"/>
            <a:ext cx="2687700" cy="2162400"/>
          </a:xfrm>
          <a:prstGeom prst="rect">
            <a:avLst/>
          </a:prstGeom>
        </p:spPr>
        <p:txBody>
          <a:bodyPr spcFirstLastPara="1" wrap="square" lIns="0" tIns="0" rIns="0" bIns="0" anchor="t" anchorCtr="0">
            <a:noAutofit/>
          </a:bodyPr>
          <a:lstStyle>
            <a:lvl1pPr marL="457200" lvl="0" indent="-304800">
              <a:lnSpc>
                <a:spcPct val="80000"/>
              </a:lnSpc>
              <a:spcBef>
                <a:spcPts val="0"/>
              </a:spcBef>
              <a:spcAft>
                <a:spcPts val="0"/>
              </a:spcAft>
              <a:buSzPts val="1200"/>
              <a:buChar char="·"/>
              <a:defRPr sz="1200"/>
            </a:lvl1pPr>
            <a:lvl2pPr marL="914400" lvl="1" indent="-304800">
              <a:lnSpc>
                <a:spcPct val="80000"/>
              </a:lnSpc>
              <a:spcBef>
                <a:spcPts val="1000"/>
              </a:spcBef>
              <a:spcAft>
                <a:spcPts val="0"/>
              </a:spcAft>
              <a:buSzPts val="1200"/>
              <a:buChar char="·"/>
              <a:defRPr sz="1200"/>
            </a:lvl2pPr>
            <a:lvl3pPr marL="1371600" lvl="2" indent="-304800">
              <a:lnSpc>
                <a:spcPct val="80000"/>
              </a:lnSpc>
              <a:spcBef>
                <a:spcPts val="1000"/>
              </a:spcBef>
              <a:spcAft>
                <a:spcPts val="0"/>
              </a:spcAft>
              <a:buSzPts val="1200"/>
              <a:buChar char="·"/>
              <a:defRPr sz="1200"/>
            </a:lvl3pPr>
            <a:lvl4pPr marL="1828800" lvl="3" indent="-304800">
              <a:lnSpc>
                <a:spcPct val="80000"/>
              </a:lnSpc>
              <a:spcBef>
                <a:spcPts val="1000"/>
              </a:spcBef>
              <a:spcAft>
                <a:spcPts val="0"/>
              </a:spcAft>
              <a:buSzPts val="1200"/>
              <a:buChar char="·"/>
              <a:defRPr sz="1200"/>
            </a:lvl4pPr>
            <a:lvl5pPr marL="2286000" lvl="4" indent="-304800">
              <a:lnSpc>
                <a:spcPct val="80000"/>
              </a:lnSpc>
              <a:spcBef>
                <a:spcPts val="1000"/>
              </a:spcBef>
              <a:spcAft>
                <a:spcPts val="0"/>
              </a:spcAft>
              <a:buSzPts val="1200"/>
              <a:buChar char="·"/>
              <a:defRPr sz="1200"/>
            </a:lvl5pPr>
            <a:lvl6pPr marL="2743200" lvl="5" indent="-304800">
              <a:lnSpc>
                <a:spcPct val="80000"/>
              </a:lnSpc>
              <a:spcBef>
                <a:spcPts val="1000"/>
              </a:spcBef>
              <a:spcAft>
                <a:spcPts val="0"/>
              </a:spcAft>
              <a:buSzPts val="1200"/>
              <a:buChar char="·"/>
              <a:defRPr sz="1200"/>
            </a:lvl6pPr>
            <a:lvl7pPr marL="3200400" lvl="6" indent="-304800">
              <a:lnSpc>
                <a:spcPct val="80000"/>
              </a:lnSpc>
              <a:spcBef>
                <a:spcPts val="1000"/>
              </a:spcBef>
              <a:spcAft>
                <a:spcPts val="0"/>
              </a:spcAft>
              <a:buSzPts val="1200"/>
              <a:buChar char="·"/>
              <a:defRPr sz="1200"/>
            </a:lvl7pPr>
            <a:lvl8pPr marL="3657600" lvl="7" indent="-304800">
              <a:lnSpc>
                <a:spcPct val="80000"/>
              </a:lnSpc>
              <a:spcBef>
                <a:spcPts val="1000"/>
              </a:spcBef>
              <a:spcAft>
                <a:spcPts val="0"/>
              </a:spcAft>
              <a:buSzPts val="1200"/>
              <a:buChar char="·"/>
              <a:defRPr sz="1200"/>
            </a:lvl8pPr>
            <a:lvl9pPr marL="4114800" lvl="8" indent="-304800">
              <a:lnSpc>
                <a:spcPct val="80000"/>
              </a:lnSpc>
              <a:spcBef>
                <a:spcPts val="1000"/>
              </a:spcBef>
              <a:spcAft>
                <a:spcPts val="1000"/>
              </a:spcAft>
              <a:buSzPts val="1200"/>
              <a:buChar char="·"/>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theme" Target="../theme/theme3.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8"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34" Type="http://schemas.openxmlformats.org/officeDocument/2006/relationships/theme" Target="../theme/theme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33" Type="http://schemas.openxmlformats.org/officeDocument/2006/relationships/slideLayout" Target="../slideLayouts/slideLayout106.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slideLayout" Target="../slideLayouts/slideLayout102.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slideLayout" Target="../slideLayouts/slideLayout105.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slideLayout" Target="../slideLayouts/slideLayout104.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slideLayout" Target="../slideLayouts/slideLayout103.xml"/><Relationship Id="rId8"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09350" y="1486450"/>
            <a:ext cx="8325300" cy="572700"/>
          </a:xfrm>
          <a:prstGeom prst="rect">
            <a:avLst/>
          </a:prstGeom>
          <a:noFill/>
          <a:ln>
            <a:noFill/>
          </a:ln>
        </p:spPr>
        <p:txBody>
          <a:bodyPr spcFirstLastPara="1" wrap="square" lIns="0" tIns="0" rIns="0" bIns="0" anchor="t" anchorCtr="0">
            <a:normAutofit/>
          </a:bodyPr>
          <a:lstStyle>
            <a:lvl1pPr lvl="0">
              <a:lnSpc>
                <a:spcPct val="60000"/>
              </a:lnSpc>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1pPr>
            <a:lvl2pPr lvl="1">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2pPr>
            <a:lvl3pPr lvl="2">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3pPr>
            <a:lvl4pPr lvl="3">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4pPr>
            <a:lvl5pPr lvl="4">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5pPr>
            <a:lvl6pPr lvl="5">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6pPr>
            <a:lvl7pPr lvl="6">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7pPr>
            <a:lvl8pPr lvl="7">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8pPr>
            <a:lvl9pPr lvl="8">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9pPr>
          </a:lstStyle>
          <a:p>
            <a:endParaRPr/>
          </a:p>
        </p:txBody>
      </p:sp>
      <p:sp>
        <p:nvSpPr>
          <p:cNvPr id="52" name="Google Shape;52;p13"/>
          <p:cNvSpPr txBox="1">
            <a:spLocks noGrp="1"/>
          </p:cNvSpPr>
          <p:nvPr>
            <p:ph type="body" idx="1"/>
          </p:nvPr>
        </p:nvSpPr>
        <p:spPr>
          <a:xfrm>
            <a:off x="409350" y="2094875"/>
            <a:ext cx="8325300" cy="2040600"/>
          </a:xfrm>
          <a:prstGeom prst="rect">
            <a:avLst/>
          </a:prstGeom>
          <a:noFill/>
          <a:ln>
            <a:noFill/>
          </a:ln>
        </p:spPr>
        <p:txBody>
          <a:bodyPr spcFirstLastPara="1" wrap="square" lIns="0" tIns="0" rIns="0" bIns="0" anchor="t" anchorCtr="0">
            <a:normAutofit/>
          </a:bodyPr>
          <a:lstStyle>
            <a:lvl1pPr marL="457200" lvl="0" indent="-304800">
              <a:lnSpc>
                <a:spcPct val="70000"/>
              </a:lnSpc>
              <a:spcBef>
                <a:spcPts val="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1pPr>
            <a:lvl2pPr marL="914400" lvl="1" indent="-304800">
              <a:lnSpc>
                <a:spcPct val="70000"/>
              </a:lnSpc>
              <a:spcBef>
                <a:spcPts val="100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2pPr>
            <a:lvl3pPr marL="1371600" lvl="2" indent="-304800">
              <a:lnSpc>
                <a:spcPct val="70000"/>
              </a:lnSpc>
              <a:spcBef>
                <a:spcPts val="100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3pPr>
            <a:lvl4pPr marL="1828800" lvl="3" indent="-304800">
              <a:lnSpc>
                <a:spcPct val="70000"/>
              </a:lnSpc>
              <a:spcBef>
                <a:spcPts val="100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4pPr>
            <a:lvl5pPr marL="2286000" lvl="4" indent="-304800">
              <a:lnSpc>
                <a:spcPct val="70000"/>
              </a:lnSpc>
              <a:spcBef>
                <a:spcPts val="100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5pPr>
            <a:lvl6pPr marL="2743200" lvl="5" indent="-304800">
              <a:lnSpc>
                <a:spcPct val="70000"/>
              </a:lnSpc>
              <a:spcBef>
                <a:spcPts val="100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6pPr>
            <a:lvl7pPr marL="3200400" lvl="6" indent="-304800">
              <a:lnSpc>
                <a:spcPct val="70000"/>
              </a:lnSpc>
              <a:spcBef>
                <a:spcPts val="100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7pPr>
            <a:lvl8pPr marL="3657600" lvl="7" indent="-304800">
              <a:lnSpc>
                <a:spcPct val="70000"/>
              </a:lnSpc>
              <a:spcBef>
                <a:spcPts val="100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8pPr>
            <a:lvl9pPr marL="4114800" lvl="8" indent="-304800">
              <a:lnSpc>
                <a:spcPct val="70000"/>
              </a:lnSpc>
              <a:spcBef>
                <a:spcPts val="1000"/>
              </a:spcBef>
              <a:spcAft>
                <a:spcPts val="100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258">
          <p15:clr>
            <a:srgbClr val="EA4335"/>
          </p15:clr>
        </p15:guide>
        <p15:guide id="4" pos="5502">
          <p15:clr>
            <a:srgbClr val="EA4335"/>
          </p15:clr>
        </p15:guide>
        <p15:guide id="5" orient="horz" pos="258">
          <p15:clr>
            <a:srgbClr val="EA4335"/>
          </p15:clr>
        </p15:guide>
        <p15:guide id="6" orient="horz" pos="2982">
          <p15:clr>
            <a:srgbClr val="EA4335"/>
          </p15:clr>
        </p15:guide>
        <p15:guide id="7" pos="618">
          <p15:clr>
            <a:srgbClr val="EA4335"/>
          </p15:clr>
        </p15:guide>
        <p15:guide id="8" pos="701">
          <p15:clr>
            <a:srgbClr val="EA4335"/>
          </p15:clr>
        </p15:guide>
        <p15:guide id="9" pos="1064">
          <p15:clr>
            <a:srgbClr val="EA4335"/>
          </p15:clr>
        </p15:guide>
        <p15:guide id="10" pos="1146">
          <p15:clr>
            <a:srgbClr val="EA4335"/>
          </p15:clr>
        </p15:guide>
        <p15:guide id="11" pos="1506">
          <p15:clr>
            <a:srgbClr val="EA4335"/>
          </p15:clr>
        </p15:guide>
        <p15:guide id="12" pos="1588">
          <p15:clr>
            <a:srgbClr val="EA4335"/>
          </p15:clr>
        </p15:guide>
        <p15:guide id="13" pos="1951">
          <p15:clr>
            <a:srgbClr val="EA4335"/>
          </p15:clr>
        </p15:guide>
        <p15:guide id="14" pos="2032">
          <p15:clr>
            <a:srgbClr val="EA4335"/>
          </p15:clr>
        </p15:guide>
        <p15:guide id="15" pos="2394">
          <p15:clr>
            <a:srgbClr val="EA4335"/>
          </p15:clr>
        </p15:guide>
        <p15:guide id="16" pos="2475">
          <p15:clr>
            <a:srgbClr val="EA4335"/>
          </p15:clr>
        </p15:guide>
        <p15:guide id="17" pos="2838">
          <p15:clr>
            <a:srgbClr val="EA4335"/>
          </p15:clr>
        </p15:guide>
        <p15:guide id="18" pos="2922">
          <p15:clr>
            <a:srgbClr val="EA4335"/>
          </p15:clr>
        </p15:guide>
        <p15:guide id="19" pos="3283">
          <p15:clr>
            <a:srgbClr val="EA4335"/>
          </p15:clr>
        </p15:guide>
        <p15:guide id="20" pos="3366">
          <p15:clr>
            <a:srgbClr val="EA4335"/>
          </p15:clr>
        </p15:guide>
        <p15:guide id="21" pos="3727">
          <p15:clr>
            <a:srgbClr val="EA4335"/>
          </p15:clr>
        </p15:guide>
        <p15:guide id="22" pos="3809">
          <p15:clr>
            <a:srgbClr val="EA4335"/>
          </p15:clr>
        </p15:guide>
        <p15:guide id="23" pos="4170">
          <p15:clr>
            <a:srgbClr val="EA4335"/>
          </p15:clr>
        </p15:guide>
        <p15:guide id="24" pos="4253">
          <p15:clr>
            <a:srgbClr val="EA4335"/>
          </p15:clr>
        </p15:guide>
        <p15:guide id="25" pos="4614">
          <p15:clr>
            <a:srgbClr val="EA4335"/>
          </p15:clr>
        </p15:guide>
        <p15:guide id="26" pos="4696">
          <p15:clr>
            <a:srgbClr val="EA4335"/>
          </p15:clr>
        </p15:guide>
        <p15:guide id="27" pos="5059">
          <p15:clr>
            <a:srgbClr val="EA4335"/>
          </p15:clr>
        </p15:guide>
        <p15:guide id="28" pos="5139">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14"/>
        <p:cNvGrpSpPr/>
        <p:nvPr/>
      </p:nvGrpSpPr>
      <p:grpSpPr>
        <a:xfrm>
          <a:off x="0" y="0"/>
          <a:ext cx="0" cy="0"/>
          <a:chOff x="0" y="0"/>
          <a:chExt cx="0" cy="0"/>
        </a:xfrm>
      </p:grpSpPr>
      <p:sp>
        <p:nvSpPr>
          <p:cNvPr id="315" name="Google Shape;315;p44"/>
          <p:cNvSpPr txBox="1">
            <a:spLocks noGrp="1"/>
          </p:cNvSpPr>
          <p:nvPr>
            <p:ph type="title"/>
          </p:nvPr>
        </p:nvSpPr>
        <p:spPr>
          <a:xfrm>
            <a:off x="409350" y="1486450"/>
            <a:ext cx="8325300" cy="572700"/>
          </a:xfrm>
          <a:prstGeom prst="rect">
            <a:avLst/>
          </a:prstGeom>
          <a:noFill/>
          <a:ln>
            <a:noFill/>
          </a:ln>
        </p:spPr>
        <p:txBody>
          <a:bodyPr spcFirstLastPara="1" wrap="square" lIns="0" tIns="0" rIns="0" bIns="0" anchor="t" anchorCtr="0">
            <a:normAutofit/>
          </a:bodyPr>
          <a:lstStyle>
            <a:lvl1pPr lvl="0">
              <a:lnSpc>
                <a:spcPct val="60000"/>
              </a:lnSpc>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1pPr>
            <a:lvl2pPr lvl="1">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2pPr>
            <a:lvl3pPr lvl="2">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3pPr>
            <a:lvl4pPr lvl="3">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4pPr>
            <a:lvl5pPr lvl="4">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5pPr>
            <a:lvl6pPr lvl="5">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6pPr>
            <a:lvl7pPr lvl="6">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7pPr>
            <a:lvl8pPr lvl="7">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8pPr>
            <a:lvl9pPr lvl="8">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9pPr>
          </a:lstStyle>
          <a:p>
            <a:endParaRPr/>
          </a:p>
        </p:txBody>
      </p:sp>
      <p:sp>
        <p:nvSpPr>
          <p:cNvPr id="316" name="Google Shape;316;p44"/>
          <p:cNvSpPr txBox="1">
            <a:spLocks noGrp="1"/>
          </p:cNvSpPr>
          <p:nvPr>
            <p:ph type="body" idx="1"/>
          </p:nvPr>
        </p:nvSpPr>
        <p:spPr>
          <a:xfrm>
            <a:off x="409350" y="2094875"/>
            <a:ext cx="8325300" cy="2040600"/>
          </a:xfrm>
          <a:prstGeom prst="rect">
            <a:avLst/>
          </a:prstGeom>
          <a:noFill/>
          <a:ln>
            <a:noFill/>
          </a:ln>
        </p:spPr>
        <p:txBody>
          <a:bodyPr spcFirstLastPara="1" wrap="square" lIns="0" tIns="0" rIns="0" bIns="0" anchor="t" anchorCtr="0">
            <a:normAutofit/>
          </a:bodyPr>
          <a:lstStyle>
            <a:lvl1pPr marL="457200" lvl="0" indent="-304800">
              <a:lnSpc>
                <a:spcPct val="70000"/>
              </a:lnSpc>
              <a:spcBef>
                <a:spcPts val="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1pPr>
            <a:lvl2pPr marL="914400" lvl="1" indent="-304800">
              <a:lnSpc>
                <a:spcPct val="70000"/>
              </a:lnSpc>
              <a:spcBef>
                <a:spcPts val="100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2pPr>
            <a:lvl3pPr marL="1371600" lvl="2" indent="-304800">
              <a:lnSpc>
                <a:spcPct val="70000"/>
              </a:lnSpc>
              <a:spcBef>
                <a:spcPts val="100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3pPr>
            <a:lvl4pPr marL="1828800" lvl="3" indent="-304800">
              <a:lnSpc>
                <a:spcPct val="70000"/>
              </a:lnSpc>
              <a:spcBef>
                <a:spcPts val="100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4pPr>
            <a:lvl5pPr marL="2286000" lvl="4" indent="-304800">
              <a:lnSpc>
                <a:spcPct val="70000"/>
              </a:lnSpc>
              <a:spcBef>
                <a:spcPts val="100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5pPr>
            <a:lvl6pPr marL="2743200" lvl="5" indent="-304800">
              <a:lnSpc>
                <a:spcPct val="70000"/>
              </a:lnSpc>
              <a:spcBef>
                <a:spcPts val="100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6pPr>
            <a:lvl7pPr marL="3200400" lvl="6" indent="-304800">
              <a:lnSpc>
                <a:spcPct val="70000"/>
              </a:lnSpc>
              <a:spcBef>
                <a:spcPts val="100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7pPr>
            <a:lvl8pPr marL="3657600" lvl="7" indent="-304800">
              <a:lnSpc>
                <a:spcPct val="70000"/>
              </a:lnSpc>
              <a:spcBef>
                <a:spcPts val="100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8pPr>
            <a:lvl9pPr marL="4114800" lvl="8" indent="-304800">
              <a:lnSpc>
                <a:spcPct val="70000"/>
              </a:lnSpc>
              <a:spcBef>
                <a:spcPts val="1000"/>
              </a:spcBef>
              <a:spcAft>
                <a:spcPts val="100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258">
          <p15:clr>
            <a:srgbClr val="EA4335"/>
          </p15:clr>
        </p15:guide>
        <p15:guide id="4" pos="5502">
          <p15:clr>
            <a:srgbClr val="EA4335"/>
          </p15:clr>
        </p15:guide>
        <p15:guide id="5" orient="horz" pos="258">
          <p15:clr>
            <a:srgbClr val="EA4335"/>
          </p15:clr>
        </p15:guide>
        <p15:guide id="6" orient="horz" pos="2982">
          <p15:clr>
            <a:srgbClr val="EA4335"/>
          </p15:clr>
        </p15:guide>
        <p15:guide id="7" pos="618">
          <p15:clr>
            <a:srgbClr val="EA4335"/>
          </p15:clr>
        </p15:guide>
        <p15:guide id="8" pos="701">
          <p15:clr>
            <a:srgbClr val="EA4335"/>
          </p15:clr>
        </p15:guide>
        <p15:guide id="9" pos="1064">
          <p15:clr>
            <a:srgbClr val="EA4335"/>
          </p15:clr>
        </p15:guide>
        <p15:guide id="10" pos="1146">
          <p15:clr>
            <a:srgbClr val="EA4335"/>
          </p15:clr>
        </p15:guide>
        <p15:guide id="11" pos="1506">
          <p15:clr>
            <a:srgbClr val="EA4335"/>
          </p15:clr>
        </p15:guide>
        <p15:guide id="12" pos="1588">
          <p15:clr>
            <a:srgbClr val="EA4335"/>
          </p15:clr>
        </p15:guide>
        <p15:guide id="13" pos="1951">
          <p15:clr>
            <a:srgbClr val="EA4335"/>
          </p15:clr>
        </p15:guide>
        <p15:guide id="14" pos="2032">
          <p15:clr>
            <a:srgbClr val="EA4335"/>
          </p15:clr>
        </p15:guide>
        <p15:guide id="15" pos="2394">
          <p15:clr>
            <a:srgbClr val="EA4335"/>
          </p15:clr>
        </p15:guide>
        <p15:guide id="16" pos="2475">
          <p15:clr>
            <a:srgbClr val="EA4335"/>
          </p15:clr>
        </p15:guide>
        <p15:guide id="17" pos="2838">
          <p15:clr>
            <a:srgbClr val="EA4335"/>
          </p15:clr>
        </p15:guide>
        <p15:guide id="18" pos="2922">
          <p15:clr>
            <a:srgbClr val="EA4335"/>
          </p15:clr>
        </p15:guide>
        <p15:guide id="19" pos="3283">
          <p15:clr>
            <a:srgbClr val="EA4335"/>
          </p15:clr>
        </p15:guide>
        <p15:guide id="20" pos="3366">
          <p15:clr>
            <a:srgbClr val="EA4335"/>
          </p15:clr>
        </p15:guide>
        <p15:guide id="21" pos="3727">
          <p15:clr>
            <a:srgbClr val="EA4335"/>
          </p15:clr>
        </p15:guide>
        <p15:guide id="22" pos="3809">
          <p15:clr>
            <a:srgbClr val="EA4335"/>
          </p15:clr>
        </p15:guide>
        <p15:guide id="23" pos="4170">
          <p15:clr>
            <a:srgbClr val="EA4335"/>
          </p15:clr>
        </p15:guide>
        <p15:guide id="24" pos="4253">
          <p15:clr>
            <a:srgbClr val="EA4335"/>
          </p15:clr>
        </p15:guide>
        <p15:guide id="25" pos="4614">
          <p15:clr>
            <a:srgbClr val="EA4335"/>
          </p15:clr>
        </p15:guide>
        <p15:guide id="26" pos="4696">
          <p15:clr>
            <a:srgbClr val="EA4335"/>
          </p15:clr>
        </p15:guide>
        <p15:guide id="27" pos="5059">
          <p15:clr>
            <a:srgbClr val="EA4335"/>
          </p15:clr>
        </p15:guide>
        <p15:guide id="28" pos="5139">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89"/>
        <p:cNvGrpSpPr/>
        <p:nvPr/>
      </p:nvGrpSpPr>
      <p:grpSpPr>
        <a:xfrm>
          <a:off x="0" y="0"/>
          <a:ext cx="0" cy="0"/>
          <a:chOff x="0" y="0"/>
          <a:chExt cx="0" cy="0"/>
        </a:xfrm>
      </p:grpSpPr>
      <p:sp>
        <p:nvSpPr>
          <p:cNvPr id="590" name="Google Shape;590;p77"/>
          <p:cNvSpPr txBox="1">
            <a:spLocks noGrp="1"/>
          </p:cNvSpPr>
          <p:nvPr>
            <p:ph type="title"/>
          </p:nvPr>
        </p:nvSpPr>
        <p:spPr>
          <a:xfrm>
            <a:off x="409350" y="1486450"/>
            <a:ext cx="8325300" cy="572700"/>
          </a:xfrm>
          <a:prstGeom prst="rect">
            <a:avLst/>
          </a:prstGeom>
          <a:noFill/>
          <a:ln>
            <a:noFill/>
          </a:ln>
        </p:spPr>
        <p:txBody>
          <a:bodyPr spcFirstLastPara="1" wrap="square" lIns="0" tIns="0" rIns="0" bIns="0" anchor="t" anchorCtr="0">
            <a:normAutofit/>
          </a:bodyPr>
          <a:lstStyle>
            <a:lvl1pPr lvl="0">
              <a:lnSpc>
                <a:spcPct val="60000"/>
              </a:lnSpc>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1pPr>
            <a:lvl2pPr lvl="1">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2pPr>
            <a:lvl3pPr lvl="2">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3pPr>
            <a:lvl4pPr lvl="3">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4pPr>
            <a:lvl5pPr lvl="4">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5pPr>
            <a:lvl6pPr lvl="5">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6pPr>
            <a:lvl7pPr lvl="6">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7pPr>
            <a:lvl8pPr lvl="7">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8pPr>
            <a:lvl9pPr lvl="8">
              <a:spcBef>
                <a:spcPts val="0"/>
              </a:spcBef>
              <a:spcAft>
                <a:spcPts val="0"/>
              </a:spcAft>
              <a:buClr>
                <a:schemeClr val="dk1"/>
              </a:buClr>
              <a:buSzPts val="5050"/>
              <a:buFont typeface="Darker Grotesque"/>
              <a:buNone/>
              <a:defRPr sz="5050">
                <a:solidFill>
                  <a:schemeClr val="dk1"/>
                </a:solidFill>
                <a:latin typeface="Darker Grotesque"/>
                <a:ea typeface="Darker Grotesque"/>
                <a:cs typeface="Darker Grotesque"/>
                <a:sym typeface="Darker Grotesque"/>
              </a:defRPr>
            </a:lvl9pPr>
          </a:lstStyle>
          <a:p>
            <a:endParaRPr/>
          </a:p>
        </p:txBody>
      </p:sp>
      <p:sp>
        <p:nvSpPr>
          <p:cNvPr id="591" name="Google Shape;591;p77"/>
          <p:cNvSpPr txBox="1">
            <a:spLocks noGrp="1"/>
          </p:cNvSpPr>
          <p:nvPr>
            <p:ph type="body" idx="1"/>
          </p:nvPr>
        </p:nvSpPr>
        <p:spPr>
          <a:xfrm>
            <a:off x="409350" y="2094875"/>
            <a:ext cx="8325300" cy="2040600"/>
          </a:xfrm>
          <a:prstGeom prst="rect">
            <a:avLst/>
          </a:prstGeom>
          <a:noFill/>
          <a:ln>
            <a:noFill/>
          </a:ln>
        </p:spPr>
        <p:txBody>
          <a:bodyPr spcFirstLastPara="1" wrap="square" lIns="0" tIns="0" rIns="0" bIns="0" anchor="t" anchorCtr="0">
            <a:normAutofit/>
          </a:bodyPr>
          <a:lstStyle>
            <a:lvl1pPr marL="457200" lvl="0" indent="-304800">
              <a:lnSpc>
                <a:spcPct val="70000"/>
              </a:lnSpc>
              <a:spcBef>
                <a:spcPts val="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1pPr>
            <a:lvl2pPr marL="914400" lvl="1" indent="-304800">
              <a:lnSpc>
                <a:spcPct val="70000"/>
              </a:lnSpc>
              <a:spcBef>
                <a:spcPts val="100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2pPr>
            <a:lvl3pPr marL="1371600" lvl="2" indent="-304800">
              <a:lnSpc>
                <a:spcPct val="70000"/>
              </a:lnSpc>
              <a:spcBef>
                <a:spcPts val="100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3pPr>
            <a:lvl4pPr marL="1828800" lvl="3" indent="-304800">
              <a:lnSpc>
                <a:spcPct val="70000"/>
              </a:lnSpc>
              <a:spcBef>
                <a:spcPts val="100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4pPr>
            <a:lvl5pPr marL="2286000" lvl="4" indent="-304800">
              <a:lnSpc>
                <a:spcPct val="70000"/>
              </a:lnSpc>
              <a:spcBef>
                <a:spcPts val="100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5pPr>
            <a:lvl6pPr marL="2743200" lvl="5" indent="-304800">
              <a:lnSpc>
                <a:spcPct val="70000"/>
              </a:lnSpc>
              <a:spcBef>
                <a:spcPts val="100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6pPr>
            <a:lvl7pPr marL="3200400" lvl="6" indent="-304800">
              <a:lnSpc>
                <a:spcPct val="70000"/>
              </a:lnSpc>
              <a:spcBef>
                <a:spcPts val="100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7pPr>
            <a:lvl8pPr marL="3657600" lvl="7" indent="-304800">
              <a:lnSpc>
                <a:spcPct val="70000"/>
              </a:lnSpc>
              <a:spcBef>
                <a:spcPts val="1000"/>
              </a:spcBef>
              <a:spcAft>
                <a:spcPts val="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8pPr>
            <a:lvl9pPr marL="4114800" lvl="8" indent="-304800">
              <a:lnSpc>
                <a:spcPct val="70000"/>
              </a:lnSpc>
              <a:spcBef>
                <a:spcPts val="1000"/>
              </a:spcBef>
              <a:spcAft>
                <a:spcPts val="1000"/>
              </a:spcAft>
              <a:buClr>
                <a:srgbClr val="343A45"/>
              </a:buClr>
              <a:buSzPts val="1200"/>
              <a:buFont typeface="Darker Grotesque Medium"/>
              <a:buChar char="·"/>
              <a:defRPr sz="1200">
                <a:solidFill>
                  <a:srgbClr val="343A45"/>
                </a:solidFill>
                <a:latin typeface="Darker Grotesque Medium"/>
                <a:ea typeface="Darker Grotesque Medium"/>
                <a:cs typeface="Darker Grotesque Medium"/>
                <a:sym typeface="Darker Grotesque Medium"/>
              </a:defRPr>
            </a:lvl9pPr>
          </a:lstStyle>
          <a:p>
            <a:endParaRPr/>
          </a:p>
        </p:txBody>
      </p:sp>
    </p:spTree>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258">
          <p15:clr>
            <a:srgbClr val="EA4335"/>
          </p15:clr>
        </p15:guide>
        <p15:guide id="4" pos="5502">
          <p15:clr>
            <a:srgbClr val="EA4335"/>
          </p15:clr>
        </p15:guide>
        <p15:guide id="5" orient="horz" pos="258">
          <p15:clr>
            <a:srgbClr val="EA4335"/>
          </p15:clr>
        </p15:guide>
        <p15:guide id="6" orient="horz" pos="2982">
          <p15:clr>
            <a:srgbClr val="EA4335"/>
          </p15:clr>
        </p15:guide>
        <p15:guide id="7" pos="618">
          <p15:clr>
            <a:srgbClr val="EA4335"/>
          </p15:clr>
        </p15:guide>
        <p15:guide id="8" pos="701">
          <p15:clr>
            <a:srgbClr val="EA4335"/>
          </p15:clr>
        </p15:guide>
        <p15:guide id="9" pos="1064">
          <p15:clr>
            <a:srgbClr val="EA4335"/>
          </p15:clr>
        </p15:guide>
        <p15:guide id="10" pos="1146">
          <p15:clr>
            <a:srgbClr val="EA4335"/>
          </p15:clr>
        </p15:guide>
        <p15:guide id="11" pos="1506">
          <p15:clr>
            <a:srgbClr val="EA4335"/>
          </p15:clr>
        </p15:guide>
        <p15:guide id="12" pos="1588">
          <p15:clr>
            <a:srgbClr val="EA4335"/>
          </p15:clr>
        </p15:guide>
        <p15:guide id="13" pos="1951">
          <p15:clr>
            <a:srgbClr val="EA4335"/>
          </p15:clr>
        </p15:guide>
        <p15:guide id="14" pos="2032">
          <p15:clr>
            <a:srgbClr val="EA4335"/>
          </p15:clr>
        </p15:guide>
        <p15:guide id="15" pos="2394">
          <p15:clr>
            <a:srgbClr val="EA4335"/>
          </p15:clr>
        </p15:guide>
        <p15:guide id="16" pos="2475">
          <p15:clr>
            <a:srgbClr val="EA4335"/>
          </p15:clr>
        </p15:guide>
        <p15:guide id="17" pos="2838">
          <p15:clr>
            <a:srgbClr val="EA4335"/>
          </p15:clr>
        </p15:guide>
        <p15:guide id="18" pos="2922">
          <p15:clr>
            <a:srgbClr val="EA4335"/>
          </p15:clr>
        </p15:guide>
        <p15:guide id="19" pos="3283">
          <p15:clr>
            <a:srgbClr val="EA4335"/>
          </p15:clr>
        </p15:guide>
        <p15:guide id="20" pos="3366">
          <p15:clr>
            <a:srgbClr val="EA4335"/>
          </p15:clr>
        </p15:guide>
        <p15:guide id="21" pos="3727">
          <p15:clr>
            <a:srgbClr val="EA4335"/>
          </p15:clr>
        </p15:guide>
        <p15:guide id="22" pos="3809">
          <p15:clr>
            <a:srgbClr val="EA4335"/>
          </p15:clr>
        </p15:guide>
        <p15:guide id="23" pos="4170">
          <p15:clr>
            <a:srgbClr val="EA4335"/>
          </p15:clr>
        </p15:guide>
        <p15:guide id="24" pos="4253">
          <p15:clr>
            <a:srgbClr val="EA4335"/>
          </p15:clr>
        </p15:guide>
        <p15:guide id="25" pos="4614">
          <p15:clr>
            <a:srgbClr val="EA4335"/>
          </p15:clr>
        </p15:guide>
        <p15:guide id="26" pos="4696">
          <p15:clr>
            <a:srgbClr val="EA4335"/>
          </p15:clr>
        </p15:guide>
        <p15:guide id="27" pos="5059">
          <p15:clr>
            <a:srgbClr val="EA4335"/>
          </p15:clr>
        </p15:guide>
        <p15:guide id="28" pos="5139">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99.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90.xml"/><Relationship Id="rId5" Type="http://schemas.openxmlformats.org/officeDocument/2006/relationships/image" Target="../media/image29.png"/><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9.xml"/><Relationship Id="rId16" Type="http://schemas.openxmlformats.org/officeDocument/2006/relationships/image" Target="../media/image44.png"/><Relationship Id="rId1" Type="http://schemas.openxmlformats.org/officeDocument/2006/relationships/slideLayout" Target="../slideLayouts/slideLayout90.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pic>
        <p:nvPicPr>
          <p:cNvPr id="868" name="Google Shape;868;p111"/>
          <p:cNvPicPr preferRelativeResize="0">
            <a:picLocks noGrp="1"/>
          </p:cNvPicPr>
          <p:nvPr>
            <p:ph type="pic" idx="2"/>
          </p:nvPr>
        </p:nvPicPr>
        <p:blipFill rotWithShape="1">
          <a:blip r:embed="rId3">
            <a:alphaModFix/>
          </a:blip>
          <a:srcRect l="27876" r="27876"/>
          <a:stretch/>
        </p:blipFill>
        <p:spPr>
          <a:xfrm>
            <a:off x="6046925" y="409350"/>
            <a:ext cx="2687698" cy="4048501"/>
          </a:xfrm>
          <a:prstGeom prst="rect">
            <a:avLst/>
          </a:prstGeom>
        </p:spPr>
      </p:pic>
      <p:sp>
        <p:nvSpPr>
          <p:cNvPr id="869" name="Google Shape;869;p111"/>
          <p:cNvSpPr txBox="1">
            <a:spLocks noGrp="1"/>
          </p:cNvSpPr>
          <p:nvPr>
            <p:ph type="ctrTitle"/>
          </p:nvPr>
        </p:nvSpPr>
        <p:spPr>
          <a:xfrm>
            <a:off x="409350" y="761675"/>
            <a:ext cx="3961800" cy="21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Home Electrification @ Aurora Solar</a:t>
            </a:r>
            <a:endParaRPr/>
          </a:p>
        </p:txBody>
      </p:sp>
      <p:sp>
        <p:nvSpPr>
          <p:cNvPr id="870" name="Google Shape;870;p111"/>
          <p:cNvSpPr txBox="1">
            <a:spLocks noGrp="1"/>
          </p:cNvSpPr>
          <p:nvPr>
            <p:ph type="subTitle" idx="1"/>
          </p:nvPr>
        </p:nvSpPr>
        <p:spPr>
          <a:xfrm>
            <a:off x="409350" y="4504450"/>
            <a:ext cx="1279800" cy="22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Creating the future of solar for all.</a:t>
            </a:r>
            <a:endParaRPr/>
          </a:p>
        </p:txBody>
      </p:sp>
      <p:sp>
        <p:nvSpPr>
          <p:cNvPr id="871" name="Google Shape;871;p111"/>
          <p:cNvSpPr txBox="1"/>
          <p:nvPr/>
        </p:nvSpPr>
        <p:spPr>
          <a:xfrm>
            <a:off x="333150" y="3043150"/>
            <a:ext cx="3433500" cy="364800"/>
          </a:xfrm>
          <a:prstGeom prst="rect">
            <a:avLst/>
          </a:prstGeom>
          <a:noFill/>
          <a:ln>
            <a:noFill/>
          </a:ln>
        </p:spPr>
        <p:txBody>
          <a:bodyPr spcFirstLastPara="1" wrap="square" lIns="91425" tIns="91425" rIns="91425" bIns="91425" anchor="t" anchorCtr="0">
            <a:spAutoFit/>
          </a:bodyPr>
          <a:lstStyle/>
          <a:p>
            <a:pPr marL="0" lvl="0" indent="0" algn="l" rtl="0">
              <a:lnSpc>
                <a:spcPct val="65000"/>
              </a:lnSpc>
              <a:spcBef>
                <a:spcPts val="0"/>
              </a:spcBef>
              <a:spcAft>
                <a:spcPts val="0"/>
              </a:spcAft>
              <a:buNone/>
            </a:pPr>
            <a:r>
              <a:rPr lang="en" sz="1800">
                <a:solidFill>
                  <a:schemeClr val="accent2"/>
                </a:solidFill>
                <a:latin typeface="Darker Grotesque Medium"/>
                <a:ea typeface="Darker Grotesque Medium"/>
                <a:cs typeface="Darker Grotesque Medium"/>
                <a:sym typeface="Darker Grotesque Medium"/>
              </a:rPr>
              <a:t>A Strategic Outlook on the Future</a:t>
            </a:r>
            <a:endParaRPr sz="1800">
              <a:solidFill>
                <a:schemeClr val="accent2"/>
              </a:solidFill>
              <a:latin typeface="Darker Grotesque Medium"/>
              <a:ea typeface="Darker Grotesque Medium"/>
              <a:cs typeface="Darker Grotesque Medium"/>
              <a:sym typeface="Darker Grotesque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120"/>
          <p:cNvSpPr txBox="1"/>
          <p:nvPr/>
        </p:nvSpPr>
        <p:spPr>
          <a:xfrm>
            <a:off x="832768" y="1766450"/>
            <a:ext cx="33123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7200">
                <a:solidFill>
                  <a:schemeClr val="dk1"/>
                </a:solidFill>
                <a:latin typeface="Darker Grotesque Medium"/>
                <a:ea typeface="Darker Grotesque Medium"/>
                <a:cs typeface="Darker Grotesque Medium"/>
                <a:sym typeface="Darker Grotesque Medium"/>
              </a:rPr>
              <a:t>04</a:t>
            </a:r>
            <a:endParaRPr sz="4000">
              <a:latin typeface="Darker Grotesque Medium"/>
              <a:ea typeface="Darker Grotesque Medium"/>
              <a:cs typeface="Darker Grotesque Medium"/>
              <a:sym typeface="Darker Grotesque Medium"/>
            </a:endParaRPr>
          </a:p>
          <a:p>
            <a:pPr marL="0" lvl="0" indent="0" algn="l" rtl="0">
              <a:spcBef>
                <a:spcPts val="0"/>
              </a:spcBef>
              <a:spcAft>
                <a:spcPts val="0"/>
              </a:spcAft>
              <a:buNone/>
            </a:pPr>
            <a:r>
              <a:rPr lang="en" sz="3000">
                <a:latin typeface="Darker Grotesque Medium"/>
                <a:ea typeface="Darker Grotesque Medium"/>
                <a:cs typeface="Darker Grotesque Medium"/>
                <a:sym typeface="Darker Grotesque Medium"/>
              </a:rPr>
              <a:t>Aurora’s Solution</a:t>
            </a:r>
            <a:endParaRPr sz="3000">
              <a:latin typeface="Darker Grotesque Medium"/>
              <a:ea typeface="Darker Grotesque Medium"/>
              <a:cs typeface="Darker Grotesque Medium"/>
              <a:sym typeface="Darker Grotesque Medium"/>
            </a:endParaRPr>
          </a:p>
        </p:txBody>
      </p:sp>
      <p:pic>
        <p:nvPicPr>
          <p:cNvPr id="1012" name="Google Shape;1012;p120"/>
          <p:cNvPicPr preferRelativeResize="0"/>
          <p:nvPr/>
        </p:nvPicPr>
        <p:blipFill>
          <a:blip r:embed="rId3">
            <a:alphaModFix/>
          </a:blip>
          <a:stretch>
            <a:fillRect/>
          </a:stretch>
        </p:blipFill>
        <p:spPr>
          <a:xfrm>
            <a:off x="5042363" y="1308475"/>
            <a:ext cx="3780674" cy="26519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121"/>
          <p:cNvSpPr txBox="1">
            <a:spLocks noGrp="1"/>
          </p:cNvSpPr>
          <p:nvPr>
            <p:ph type="body" idx="2"/>
          </p:nvPr>
        </p:nvSpPr>
        <p:spPr>
          <a:xfrm>
            <a:off x="409350" y="2419350"/>
            <a:ext cx="3528300" cy="21624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400"/>
              <a:t>Companies can configure custom “energy optimizations” with specific offset impacts for reps to incorporate into their homeowner proposals.</a:t>
            </a:r>
            <a:endParaRPr sz="1400"/>
          </a:p>
          <a:p>
            <a:pPr marL="457200" lvl="0" indent="0" algn="l" rtl="0">
              <a:spcBef>
                <a:spcPts val="1000"/>
              </a:spcBef>
              <a:spcAft>
                <a:spcPts val="0"/>
              </a:spcAft>
              <a:buNone/>
            </a:pPr>
            <a:r>
              <a:rPr lang="en" sz="1400"/>
              <a:t>Build credibility by providing solar-plus-storage proposals for future holistic energy needs</a:t>
            </a:r>
            <a:endParaRPr sz="1400"/>
          </a:p>
          <a:p>
            <a:pPr marL="457200" lvl="0" indent="0" algn="l" rtl="0">
              <a:spcBef>
                <a:spcPts val="1000"/>
              </a:spcBef>
              <a:spcAft>
                <a:spcPts val="1000"/>
              </a:spcAft>
              <a:buNone/>
            </a:pPr>
            <a:r>
              <a:rPr lang="en" sz="1400"/>
              <a:t>Diversify your product portfolio to sell electrification and energy efficiency products, such as HVAC, heat pumps, and more</a:t>
            </a:r>
            <a:endParaRPr sz="1400"/>
          </a:p>
        </p:txBody>
      </p:sp>
      <p:sp>
        <p:nvSpPr>
          <p:cNvPr id="1018" name="Google Shape;1018;p121"/>
          <p:cNvSpPr txBox="1">
            <a:spLocks noGrp="1"/>
          </p:cNvSpPr>
          <p:nvPr>
            <p:ph type="subTitle" idx="1"/>
          </p:nvPr>
        </p:nvSpPr>
        <p:spPr>
          <a:xfrm>
            <a:off x="409350" y="1678300"/>
            <a:ext cx="2687700" cy="6072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
              <a:t>Energy Optimizations</a:t>
            </a:r>
            <a:endParaRPr/>
          </a:p>
        </p:txBody>
      </p:sp>
      <p:sp>
        <p:nvSpPr>
          <p:cNvPr id="1019" name="Google Shape;1019;p121"/>
          <p:cNvSpPr txBox="1">
            <a:spLocks noGrp="1"/>
          </p:cNvSpPr>
          <p:nvPr>
            <p:ph type="subTitle" idx="3"/>
          </p:nvPr>
        </p:nvSpPr>
        <p:spPr>
          <a:xfrm>
            <a:off x="976725" y="417550"/>
            <a:ext cx="3528300" cy="267300"/>
          </a:xfrm>
          <a:prstGeom prst="rect">
            <a:avLst/>
          </a:prstGeom>
        </p:spPr>
        <p:txBody>
          <a:bodyPr spcFirstLastPara="1" wrap="square" lIns="0" tIns="0" rIns="0" bIns="0" anchor="ctr" anchorCtr="0">
            <a:noAutofit/>
          </a:bodyPr>
          <a:lstStyle/>
          <a:p>
            <a:pPr marL="0" lvl="0" indent="0" algn="l" rtl="0">
              <a:spcBef>
                <a:spcPts val="0"/>
              </a:spcBef>
              <a:spcAft>
                <a:spcPts val="1000"/>
              </a:spcAft>
              <a:buClr>
                <a:schemeClr val="dk1"/>
              </a:buClr>
              <a:buSzPts val="1100"/>
              <a:buFont typeface="Arial"/>
              <a:buNone/>
            </a:pPr>
            <a:r>
              <a:rPr lang="en" b="1">
                <a:latin typeface="Darker Grotesque"/>
                <a:ea typeface="Darker Grotesque"/>
                <a:cs typeface="Darker Grotesque"/>
                <a:sym typeface="Darker Grotesque"/>
              </a:rPr>
              <a:t>Aurora’s Solution | </a:t>
            </a:r>
            <a:r>
              <a:rPr lang="en"/>
              <a:t>How is Aurora tackling these problems? </a:t>
            </a:r>
            <a:endParaRPr/>
          </a:p>
        </p:txBody>
      </p:sp>
      <p:pic>
        <p:nvPicPr>
          <p:cNvPr id="1020" name="Google Shape;1020;p121"/>
          <p:cNvPicPr preferRelativeResize="0"/>
          <p:nvPr/>
        </p:nvPicPr>
        <p:blipFill>
          <a:blip r:embed="rId3">
            <a:alphaModFix/>
          </a:blip>
          <a:stretch>
            <a:fillRect/>
          </a:stretch>
        </p:blipFill>
        <p:spPr>
          <a:xfrm>
            <a:off x="4862280" y="565688"/>
            <a:ext cx="3313910" cy="3092213"/>
          </a:xfrm>
          <a:prstGeom prst="rect">
            <a:avLst/>
          </a:prstGeom>
          <a:noFill/>
          <a:ln>
            <a:noFill/>
          </a:ln>
          <a:effectLst>
            <a:outerShdw blurRad="771525" dist="19050" dir="5400000" algn="bl" rotWithShape="0">
              <a:srgbClr val="000000">
                <a:alpha val="10000"/>
              </a:srgbClr>
            </a:outerShdw>
          </a:effectLst>
        </p:spPr>
      </p:pic>
      <p:pic>
        <p:nvPicPr>
          <p:cNvPr id="1021" name="Google Shape;1021;p121"/>
          <p:cNvPicPr preferRelativeResize="0"/>
          <p:nvPr/>
        </p:nvPicPr>
        <p:blipFill>
          <a:blip r:embed="rId4">
            <a:alphaModFix/>
          </a:blip>
          <a:stretch>
            <a:fillRect/>
          </a:stretch>
        </p:blipFill>
        <p:spPr>
          <a:xfrm>
            <a:off x="6779104" y="1355136"/>
            <a:ext cx="2079146" cy="3222677"/>
          </a:xfrm>
          <a:prstGeom prst="rect">
            <a:avLst/>
          </a:prstGeom>
          <a:noFill/>
          <a:ln>
            <a:noFill/>
          </a:ln>
          <a:effectLst>
            <a:outerShdw blurRad="771525" dist="19050" dir="5400000" algn="bl" rotWithShape="0">
              <a:srgbClr val="000000">
                <a:alpha val="10000"/>
              </a:srgbClr>
            </a:outerShdw>
          </a:effectLst>
        </p:spPr>
      </p:pic>
      <p:sp>
        <p:nvSpPr>
          <p:cNvPr id="1022" name="Google Shape;1022;p121"/>
          <p:cNvSpPr txBox="1">
            <a:spLocks noGrp="1"/>
          </p:cNvSpPr>
          <p:nvPr>
            <p:ph type="subTitle" idx="4294967295"/>
          </p:nvPr>
        </p:nvSpPr>
        <p:spPr>
          <a:xfrm>
            <a:off x="409350" y="3097175"/>
            <a:ext cx="267300" cy="267300"/>
          </a:xfrm>
          <a:prstGeom prst="rect">
            <a:avLst/>
          </a:prstGeom>
          <a:solidFill>
            <a:schemeClr val="dk1"/>
          </a:solidFill>
        </p:spPr>
        <p:txBody>
          <a:bodyPr spcFirstLastPara="1" wrap="square" lIns="0" tIns="0" rIns="0" bIns="0" anchor="t" anchorCtr="0">
            <a:normAutofit/>
          </a:bodyPr>
          <a:lstStyle/>
          <a:p>
            <a:pPr marL="0" lvl="0" indent="0" algn="l" rtl="0">
              <a:spcBef>
                <a:spcPts val="0"/>
              </a:spcBef>
              <a:spcAft>
                <a:spcPts val="1000"/>
              </a:spcAft>
              <a:buNone/>
            </a:pPr>
            <a:r>
              <a:rPr lang="en"/>
              <a:t> </a:t>
            </a:r>
            <a:endParaRPr/>
          </a:p>
        </p:txBody>
      </p:sp>
      <p:sp>
        <p:nvSpPr>
          <p:cNvPr id="1023" name="Google Shape;1023;p121"/>
          <p:cNvSpPr txBox="1">
            <a:spLocks noGrp="1"/>
          </p:cNvSpPr>
          <p:nvPr>
            <p:ph type="subTitle" idx="4294967295"/>
          </p:nvPr>
        </p:nvSpPr>
        <p:spPr>
          <a:xfrm>
            <a:off x="409350" y="3563971"/>
            <a:ext cx="267300" cy="267300"/>
          </a:xfrm>
          <a:prstGeom prst="rect">
            <a:avLst/>
          </a:prstGeom>
          <a:solidFill>
            <a:schemeClr val="dk1"/>
          </a:solidFill>
        </p:spPr>
        <p:txBody>
          <a:bodyPr spcFirstLastPara="1" wrap="square" lIns="0" tIns="0" rIns="0" bIns="0" anchor="t" anchorCtr="0">
            <a:normAutofit/>
          </a:bodyPr>
          <a:lstStyle/>
          <a:p>
            <a:pPr marL="0" lvl="0" indent="0" algn="l" rtl="0">
              <a:spcBef>
                <a:spcPts val="0"/>
              </a:spcBef>
              <a:spcAft>
                <a:spcPts val="1000"/>
              </a:spcAft>
              <a:buNone/>
            </a:pPr>
            <a:r>
              <a:rPr lang="en"/>
              <a:t> </a:t>
            </a:r>
            <a:endParaRPr/>
          </a:p>
        </p:txBody>
      </p:sp>
      <p:pic>
        <p:nvPicPr>
          <p:cNvPr id="1024" name="Google Shape;1024;p121"/>
          <p:cNvPicPr preferRelativeResize="0"/>
          <p:nvPr/>
        </p:nvPicPr>
        <p:blipFill>
          <a:blip r:embed="rId5">
            <a:alphaModFix/>
          </a:blip>
          <a:stretch>
            <a:fillRect/>
          </a:stretch>
        </p:blipFill>
        <p:spPr>
          <a:xfrm>
            <a:off x="474488" y="3161450"/>
            <a:ext cx="137025" cy="138750"/>
          </a:xfrm>
          <a:prstGeom prst="rect">
            <a:avLst/>
          </a:prstGeom>
          <a:noFill/>
          <a:ln>
            <a:noFill/>
          </a:ln>
        </p:spPr>
      </p:pic>
      <p:pic>
        <p:nvPicPr>
          <p:cNvPr id="1025" name="Google Shape;1025;p121"/>
          <p:cNvPicPr preferRelativeResize="0"/>
          <p:nvPr/>
        </p:nvPicPr>
        <p:blipFill>
          <a:blip r:embed="rId6">
            <a:alphaModFix/>
          </a:blip>
          <a:stretch>
            <a:fillRect/>
          </a:stretch>
        </p:blipFill>
        <p:spPr>
          <a:xfrm>
            <a:off x="474488" y="3628250"/>
            <a:ext cx="137025" cy="1387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122"/>
          <p:cNvSpPr txBox="1"/>
          <p:nvPr/>
        </p:nvSpPr>
        <p:spPr>
          <a:xfrm>
            <a:off x="832768" y="1766450"/>
            <a:ext cx="33123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7200">
                <a:solidFill>
                  <a:schemeClr val="dk1"/>
                </a:solidFill>
                <a:latin typeface="Darker Grotesque Medium"/>
                <a:ea typeface="Darker Grotesque Medium"/>
                <a:cs typeface="Darker Grotesque Medium"/>
                <a:sym typeface="Darker Grotesque Medium"/>
              </a:rPr>
              <a:t>05</a:t>
            </a:r>
            <a:endParaRPr sz="4000">
              <a:latin typeface="Darker Grotesque Medium"/>
              <a:ea typeface="Darker Grotesque Medium"/>
              <a:cs typeface="Darker Grotesque Medium"/>
              <a:sym typeface="Darker Grotesque Medium"/>
            </a:endParaRPr>
          </a:p>
          <a:p>
            <a:pPr marL="0" lvl="0" indent="0" algn="l" rtl="0">
              <a:spcBef>
                <a:spcPts val="0"/>
              </a:spcBef>
              <a:spcAft>
                <a:spcPts val="0"/>
              </a:spcAft>
              <a:buNone/>
            </a:pPr>
            <a:r>
              <a:rPr lang="en" sz="3000">
                <a:latin typeface="Darker Grotesque Medium"/>
                <a:ea typeface="Darker Grotesque Medium"/>
                <a:cs typeface="Darker Grotesque Medium"/>
                <a:sym typeface="Darker Grotesque Medium"/>
              </a:rPr>
              <a:t>Predictions </a:t>
            </a:r>
            <a:endParaRPr sz="3000">
              <a:latin typeface="Darker Grotesque Medium"/>
              <a:ea typeface="Darker Grotesque Medium"/>
              <a:cs typeface="Darker Grotesque Medium"/>
              <a:sym typeface="Darker Grotesque Medium"/>
            </a:endParaRPr>
          </a:p>
        </p:txBody>
      </p:sp>
      <p:pic>
        <p:nvPicPr>
          <p:cNvPr id="1031" name="Google Shape;1031;p122"/>
          <p:cNvPicPr preferRelativeResize="0"/>
          <p:nvPr/>
        </p:nvPicPr>
        <p:blipFill>
          <a:blip r:embed="rId3">
            <a:alphaModFix/>
          </a:blip>
          <a:stretch>
            <a:fillRect/>
          </a:stretch>
        </p:blipFill>
        <p:spPr>
          <a:xfrm>
            <a:off x="4638950" y="885100"/>
            <a:ext cx="3849050" cy="3849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123"/>
          <p:cNvSpPr txBox="1">
            <a:spLocks noGrp="1"/>
          </p:cNvSpPr>
          <p:nvPr>
            <p:ph type="subTitle" idx="1"/>
          </p:nvPr>
        </p:nvSpPr>
        <p:spPr>
          <a:xfrm>
            <a:off x="976725" y="417550"/>
            <a:ext cx="7347000" cy="267300"/>
          </a:xfrm>
          <a:prstGeom prst="rect">
            <a:avLst/>
          </a:prstGeom>
        </p:spPr>
        <p:txBody>
          <a:bodyPr spcFirstLastPara="1" wrap="square" lIns="0" tIns="0" rIns="0" bIns="0" anchor="ctr" anchorCtr="0">
            <a:noAutofit/>
          </a:bodyPr>
          <a:lstStyle/>
          <a:p>
            <a:pPr marL="0" lvl="0" indent="0" algn="l" rtl="0">
              <a:spcBef>
                <a:spcPts val="0"/>
              </a:spcBef>
              <a:spcAft>
                <a:spcPts val="1000"/>
              </a:spcAft>
              <a:buNone/>
            </a:pPr>
            <a:r>
              <a:rPr lang="en" b="1">
                <a:latin typeface="Darker Grotesque"/>
                <a:ea typeface="Darker Grotesque"/>
                <a:cs typeface="Darker Grotesque"/>
                <a:sym typeface="Darker Grotesque"/>
              </a:rPr>
              <a:t>Predictions | </a:t>
            </a:r>
            <a:r>
              <a:rPr lang="en"/>
              <a:t>What will need be to true for mass adoption of home electrification technologies? </a:t>
            </a:r>
            <a:endParaRPr/>
          </a:p>
        </p:txBody>
      </p:sp>
      <p:sp>
        <p:nvSpPr>
          <p:cNvPr id="1037" name="Google Shape;1037;p123"/>
          <p:cNvSpPr/>
          <p:nvPr/>
        </p:nvSpPr>
        <p:spPr>
          <a:xfrm>
            <a:off x="687050" y="1136950"/>
            <a:ext cx="1437300" cy="897300"/>
          </a:xfrm>
          <a:prstGeom prst="roundRect">
            <a:avLst>
              <a:gd name="adj" fmla="val 16667"/>
            </a:avLst>
          </a:prstGeom>
          <a:solidFill>
            <a:srgbClr val="710645">
              <a:alpha val="2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2"/>
                </a:solidFill>
                <a:latin typeface="Darker Grotesque"/>
                <a:ea typeface="Darker Grotesque"/>
                <a:cs typeface="Darker Grotesque"/>
                <a:sym typeface="Darker Grotesque"/>
              </a:rPr>
              <a:t>Utility Led Investments</a:t>
            </a:r>
            <a:endParaRPr b="1">
              <a:solidFill>
                <a:schemeClr val="dk2"/>
              </a:solidFill>
              <a:latin typeface="Darker Grotesque"/>
              <a:ea typeface="Darker Grotesque"/>
              <a:cs typeface="Darker Grotesque"/>
              <a:sym typeface="Darker Grotesque"/>
            </a:endParaRPr>
          </a:p>
        </p:txBody>
      </p:sp>
      <p:sp>
        <p:nvSpPr>
          <p:cNvPr id="1038" name="Google Shape;1038;p123"/>
          <p:cNvSpPr/>
          <p:nvPr/>
        </p:nvSpPr>
        <p:spPr>
          <a:xfrm>
            <a:off x="687050" y="2356150"/>
            <a:ext cx="1437300" cy="897300"/>
          </a:xfrm>
          <a:prstGeom prst="roundRect">
            <a:avLst>
              <a:gd name="adj" fmla="val 16667"/>
            </a:avLst>
          </a:prstGeom>
          <a:solidFill>
            <a:srgbClr val="C294FD">
              <a:alpha val="237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2"/>
                </a:solidFill>
                <a:latin typeface="Darker Grotesque"/>
                <a:ea typeface="Darker Grotesque"/>
                <a:cs typeface="Darker Grotesque"/>
                <a:sym typeface="Darker Grotesque"/>
              </a:rPr>
              <a:t>Policy &amp; Utility Reform</a:t>
            </a:r>
            <a:endParaRPr b="1">
              <a:solidFill>
                <a:schemeClr val="accent2"/>
              </a:solidFill>
              <a:latin typeface="Darker Grotesque"/>
              <a:ea typeface="Darker Grotesque"/>
              <a:cs typeface="Darker Grotesque"/>
              <a:sym typeface="Darker Grotesque"/>
            </a:endParaRPr>
          </a:p>
        </p:txBody>
      </p:sp>
      <p:sp>
        <p:nvSpPr>
          <p:cNvPr id="1039" name="Google Shape;1039;p123"/>
          <p:cNvSpPr/>
          <p:nvPr/>
        </p:nvSpPr>
        <p:spPr>
          <a:xfrm>
            <a:off x="687050" y="3667000"/>
            <a:ext cx="1437300" cy="897300"/>
          </a:xfrm>
          <a:prstGeom prst="roundRect">
            <a:avLst>
              <a:gd name="adj" fmla="val 16667"/>
            </a:avLst>
          </a:prstGeom>
          <a:solidFill>
            <a:srgbClr val="FEC351">
              <a:alpha val="168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Darker Grotesque"/>
                <a:ea typeface="Darker Grotesque"/>
                <a:cs typeface="Darker Grotesque"/>
                <a:sym typeface="Darker Grotesque"/>
              </a:rPr>
              <a:t>Declining Electrification Costs</a:t>
            </a:r>
            <a:endParaRPr b="1">
              <a:solidFill>
                <a:schemeClr val="accent1"/>
              </a:solidFill>
              <a:latin typeface="Darker Grotesque"/>
              <a:ea typeface="Darker Grotesque"/>
              <a:cs typeface="Darker Grotesque"/>
              <a:sym typeface="Darker Grotesque"/>
            </a:endParaRPr>
          </a:p>
        </p:txBody>
      </p:sp>
      <p:sp>
        <p:nvSpPr>
          <p:cNvPr id="1040" name="Google Shape;1040;p123"/>
          <p:cNvSpPr/>
          <p:nvPr/>
        </p:nvSpPr>
        <p:spPr>
          <a:xfrm>
            <a:off x="2838225" y="1226278"/>
            <a:ext cx="5709900" cy="7830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Darker Grotesque Medium"/>
                <a:ea typeface="Darker Grotesque Medium"/>
                <a:cs typeface="Darker Grotesque Medium"/>
                <a:sym typeface="Darker Grotesque Medium"/>
              </a:rPr>
              <a:t>While consumers desire some energy independence, they must also navigate their ongoing relationship with utilities. On-bill financing and innovative asset ownership models present compelling investment vehicles to address and fulfill these evolving consumer needs.</a:t>
            </a:r>
            <a:endParaRPr sz="1200">
              <a:latin typeface="Darker Grotesque Medium"/>
              <a:ea typeface="Darker Grotesque Medium"/>
              <a:cs typeface="Darker Grotesque Medium"/>
              <a:sym typeface="Darker Grotesque Medium"/>
            </a:endParaRPr>
          </a:p>
        </p:txBody>
      </p:sp>
      <p:sp>
        <p:nvSpPr>
          <p:cNvPr id="1041" name="Google Shape;1041;p123"/>
          <p:cNvSpPr/>
          <p:nvPr/>
        </p:nvSpPr>
        <p:spPr>
          <a:xfrm rot="5400000">
            <a:off x="2290575" y="1437550"/>
            <a:ext cx="461700" cy="296100"/>
          </a:xfrm>
          <a:prstGeom prst="triangle">
            <a:avLst>
              <a:gd name="adj" fmla="val 50000"/>
            </a:avLst>
          </a:prstGeom>
          <a:solidFill>
            <a:srgbClr val="000000">
              <a:alpha val="18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arker Grotesque Medium"/>
              <a:ea typeface="Darker Grotesque Medium"/>
              <a:cs typeface="Darker Grotesque Medium"/>
              <a:sym typeface="Darker Grotesque Medium"/>
            </a:endParaRPr>
          </a:p>
        </p:txBody>
      </p:sp>
      <p:sp>
        <p:nvSpPr>
          <p:cNvPr id="1042" name="Google Shape;1042;p123"/>
          <p:cNvSpPr/>
          <p:nvPr/>
        </p:nvSpPr>
        <p:spPr>
          <a:xfrm>
            <a:off x="2835025" y="2381050"/>
            <a:ext cx="5709900" cy="7830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Darker Grotesque Medium"/>
                <a:ea typeface="Darker Grotesque Medium"/>
                <a:cs typeface="Darker Grotesque Medium"/>
                <a:sym typeface="Darker Grotesque Medium"/>
              </a:rPr>
              <a:t>Utilities still profit from selling more energy than incentivizing decentralized solutions. Changes in policy will shift utilities’ business models to generate similar (if not more) profit.</a:t>
            </a:r>
            <a:endParaRPr sz="1200">
              <a:latin typeface="Darker Grotesque Medium"/>
              <a:ea typeface="Darker Grotesque Medium"/>
              <a:cs typeface="Darker Grotesque Medium"/>
              <a:sym typeface="Darker Grotesque Medium"/>
            </a:endParaRPr>
          </a:p>
        </p:txBody>
      </p:sp>
      <p:sp>
        <p:nvSpPr>
          <p:cNvPr id="1043" name="Google Shape;1043;p123"/>
          <p:cNvSpPr/>
          <p:nvPr/>
        </p:nvSpPr>
        <p:spPr>
          <a:xfrm rot="5400000">
            <a:off x="2287384" y="2654561"/>
            <a:ext cx="461700" cy="296100"/>
          </a:xfrm>
          <a:prstGeom prst="triangle">
            <a:avLst>
              <a:gd name="adj" fmla="val 50000"/>
            </a:avLst>
          </a:prstGeom>
          <a:solidFill>
            <a:srgbClr val="000000">
              <a:alpha val="18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arker Grotesque Medium"/>
              <a:ea typeface="Darker Grotesque Medium"/>
              <a:cs typeface="Darker Grotesque Medium"/>
              <a:sym typeface="Darker Grotesque Medium"/>
            </a:endParaRPr>
          </a:p>
        </p:txBody>
      </p:sp>
      <p:sp>
        <p:nvSpPr>
          <p:cNvPr id="1044" name="Google Shape;1044;p123"/>
          <p:cNvSpPr/>
          <p:nvPr/>
        </p:nvSpPr>
        <p:spPr>
          <a:xfrm>
            <a:off x="2838225" y="3771350"/>
            <a:ext cx="5709900" cy="7344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latin typeface="Darker Grotesque Medium"/>
                <a:ea typeface="Darker Grotesque Medium"/>
                <a:cs typeface="Darker Grotesque Medium"/>
                <a:sym typeface="Darker Grotesque Medium"/>
              </a:rPr>
              <a:t>The costs associated with electrification, including hardware and installation, remain elevated, posing a barrier to widespread consumer adoption. However, advancements in manufacturing processes, standardized installation practices, and streamlined permitting can significantly reduce these financial burdens, fostering greater accessibility and uptake.</a:t>
            </a:r>
            <a:endParaRPr sz="1200">
              <a:latin typeface="Darker Grotesque Medium"/>
              <a:ea typeface="Darker Grotesque Medium"/>
              <a:cs typeface="Darker Grotesque Medium"/>
              <a:sym typeface="Darker Grotesque Medium"/>
            </a:endParaRPr>
          </a:p>
        </p:txBody>
      </p:sp>
      <p:sp>
        <p:nvSpPr>
          <p:cNvPr id="1045" name="Google Shape;1045;p123"/>
          <p:cNvSpPr/>
          <p:nvPr/>
        </p:nvSpPr>
        <p:spPr>
          <a:xfrm rot="5400000">
            <a:off x="2290575" y="3952150"/>
            <a:ext cx="461700" cy="296100"/>
          </a:xfrm>
          <a:prstGeom prst="triangle">
            <a:avLst>
              <a:gd name="adj" fmla="val 50000"/>
            </a:avLst>
          </a:prstGeom>
          <a:solidFill>
            <a:srgbClr val="000000">
              <a:alpha val="18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arker Grotesque Medium"/>
              <a:ea typeface="Darker Grotesque Medium"/>
              <a:cs typeface="Darker Grotesque Medium"/>
              <a:sym typeface="Darker Grotesque Medium"/>
            </a:endParaRPr>
          </a:p>
        </p:txBody>
      </p:sp>
      <p:sp>
        <p:nvSpPr>
          <p:cNvPr id="1046" name="Google Shape;1046;p123"/>
          <p:cNvSpPr/>
          <p:nvPr/>
        </p:nvSpPr>
        <p:spPr>
          <a:xfrm>
            <a:off x="643625" y="1058600"/>
            <a:ext cx="230700" cy="2265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arker Grotesque Medium"/>
              <a:ea typeface="Darker Grotesque Medium"/>
              <a:cs typeface="Darker Grotesque Medium"/>
              <a:sym typeface="Darker Grotesque Medium"/>
            </a:endParaRPr>
          </a:p>
        </p:txBody>
      </p:sp>
      <p:sp>
        <p:nvSpPr>
          <p:cNvPr id="1047" name="Google Shape;1047;p123"/>
          <p:cNvSpPr txBox="1"/>
          <p:nvPr/>
        </p:nvSpPr>
        <p:spPr>
          <a:xfrm>
            <a:off x="643625" y="1115150"/>
            <a:ext cx="230700" cy="11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lt1"/>
                </a:solidFill>
                <a:latin typeface="Darker Grotesque"/>
                <a:ea typeface="Darker Grotesque"/>
                <a:cs typeface="Darker Grotesque"/>
                <a:sym typeface="Darker Grotesque"/>
              </a:rPr>
              <a:t>1</a:t>
            </a:r>
            <a:endParaRPr sz="1000" b="1">
              <a:solidFill>
                <a:schemeClr val="lt1"/>
              </a:solidFill>
              <a:latin typeface="Darker Grotesque"/>
              <a:ea typeface="Darker Grotesque"/>
              <a:cs typeface="Darker Grotesque"/>
              <a:sym typeface="Darker Grotesque"/>
            </a:endParaRPr>
          </a:p>
        </p:txBody>
      </p:sp>
      <p:sp>
        <p:nvSpPr>
          <p:cNvPr id="1048" name="Google Shape;1048;p123"/>
          <p:cNvSpPr/>
          <p:nvPr/>
        </p:nvSpPr>
        <p:spPr>
          <a:xfrm>
            <a:off x="643625" y="2277800"/>
            <a:ext cx="230700" cy="226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arker Grotesque Medium"/>
              <a:ea typeface="Darker Grotesque Medium"/>
              <a:cs typeface="Darker Grotesque Medium"/>
              <a:sym typeface="Darker Grotesque Medium"/>
            </a:endParaRPr>
          </a:p>
        </p:txBody>
      </p:sp>
      <p:sp>
        <p:nvSpPr>
          <p:cNvPr id="1049" name="Google Shape;1049;p123"/>
          <p:cNvSpPr txBox="1"/>
          <p:nvPr/>
        </p:nvSpPr>
        <p:spPr>
          <a:xfrm>
            <a:off x="630559" y="2325640"/>
            <a:ext cx="230700" cy="11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lt1"/>
                </a:solidFill>
                <a:latin typeface="Darker Grotesque"/>
                <a:ea typeface="Darker Grotesque"/>
                <a:cs typeface="Darker Grotesque"/>
                <a:sym typeface="Darker Grotesque"/>
              </a:rPr>
              <a:t>2</a:t>
            </a:r>
            <a:endParaRPr sz="1000" b="1">
              <a:solidFill>
                <a:schemeClr val="lt1"/>
              </a:solidFill>
              <a:latin typeface="Darker Grotesque"/>
              <a:ea typeface="Darker Grotesque"/>
              <a:cs typeface="Darker Grotesque"/>
              <a:sym typeface="Darker Grotesque"/>
            </a:endParaRPr>
          </a:p>
        </p:txBody>
      </p:sp>
      <p:sp>
        <p:nvSpPr>
          <p:cNvPr id="1050" name="Google Shape;1050;p123"/>
          <p:cNvSpPr/>
          <p:nvPr/>
        </p:nvSpPr>
        <p:spPr>
          <a:xfrm>
            <a:off x="643625" y="3573200"/>
            <a:ext cx="230700" cy="226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arker Grotesque Medium"/>
              <a:ea typeface="Darker Grotesque Medium"/>
              <a:cs typeface="Darker Grotesque Medium"/>
              <a:sym typeface="Darker Grotesque Medium"/>
            </a:endParaRPr>
          </a:p>
        </p:txBody>
      </p:sp>
      <p:sp>
        <p:nvSpPr>
          <p:cNvPr id="1051" name="Google Shape;1051;p123"/>
          <p:cNvSpPr txBox="1"/>
          <p:nvPr/>
        </p:nvSpPr>
        <p:spPr>
          <a:xfrm>
            <a:off x="630559" y="3621040"/>
            <a:ext cx="230700" cy="11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lt1"/>
                </a:solidFill>
                <a:latin typeface="Darker Grotesque"/>
                <a:ea typeface="Darker Grotesque"/>
                <a:cs typeface="Darker Grotesque"/>
                <a:sym typeface="Darker Grotesque"/>
              </a:rPr>
              <a:t>3</a:t>
            </a:r>
            <a:endParaRPr sz="1000" b="1">
              <a:solidFill>
                <a:schemeClr val="lt1"/>
              </a:solidFill>
              <a:latin typeface="Darker Grotesque"/>
              <a:ea typeface="Darker Grotesque"/>
              <a:cs typeface="Darker Grotesque"/>
              <a:sym typeface="Darker Grotesq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124"/>
          <p:cNvSpPr txBox="1"/>
          <p:nvPr/>
        </p:nvSpPr>
        <p:spPr>
          <a:xfrm>
            <a:off x="832768" y="1766450"/>
            <a:ext cx="33123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7200">
                <a:solidFill>
                  <a:schemeClr val="dk1"/>
                </a:solidFill>
                <a:latin typeface="Darker Grotesque Medium"/>
                <a:ea typeface="Darker Grotesque Medium"/>
                <a:cs typeface="Darker Grotesque Medium"/>
                <a:sym typeface="Darker Grotesque Medium"/>
              </a:rPr>
              <a:t>06</a:t>
            </a:r>
            <a:endParaRPr sz="4000">
              <a:latin typeface="Darker Grotesque Medium"/>
              <a:ea typeface="Darker Grotesque Medium"/>
              <a:cs typeface="Darker Grotesque Medium"/>
              <a:sym typeface="Darker Grotesque Medium"/>
            </a:endParaRPr>
          </a:p>
          <a:p>
            <a:pPr marL="0" lvl="0" indent="0" algn="l" rtl="0">
              <a:spcBef>
                <a:spcPts val="0"/>
              </a:spcBef>
              <a:spcAft>
                <a:spcPts val="0"/>
              </a:spcAft>
              <a:buNone/>
            </a:pPr>
            <a:r>
              <a:rPr lang="en" sz="3000">
                <a:latin typeface="Darker Grotesque Medium"/>
                <a:ea typeface="Darker Grotesque Medium"/>
                <a:cs typeface="Darker Grotesque Medium"/>
                <a:sym typeface="Darker Grotesque Medium"/>
              </a:rPr>
              <a:t>Questions? </a:t>
            </a:r>
            <a:endParaRPr sz="3000">
              <a:latin typeface="Darker Grotesque Medium"/>
              <a:ea typeface="Darker Grotesque Medium"/>
              <a:cs typeface="Darker Grotesque Medium"/>
              <a:sym typeface="Darker Grotesque Medium"/>
            </a:endParaRPr>
          </a:p>
        </p:txBody>
      </p:sp>
      <p:pic>
        <p:nvPicPr>
          <p:cNvPr id="1057" name="Google Shape;1057;p124"/>
          <p:cNvPicPr preferRelativeResize="0"/>
          <p:nvPr/>
        </p:nvPicPr>
        <p:blipFill rotWithShape="1">
          <a:blip r:embed="rId3">
            <a:alphaModFix/>
          </a:blip>
          <a:srcRect/>
          <a:stretch/>
        </p:blipFill>
        <p:spPr>
          <a:xfrm>
            <a:off x="4595005" y="257950"/>
            <a:ext cx="4694132" cy="46941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112"/>
          <p:cNvSpPr txBox="1"/>
          <p:nvPr/>
        </p:nvSpPr>
        <p:spPr>
          <a:xfrm>
            <a:off x="3503775" y="2829325"/>
            <a:ext cx="4150800" cy="87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43A45"/>
                </a:solidFill>
                <a:latin typeface="Darker Grotesque"/>
                <a:ea typeface="Darker Grotesque"/>
                <a:cs typeface="Darker Grotesque"/>
                <a:sym typeface="Darker Grotesque"/>
              </a:rPr>
              <a:t>MBA focused on finance &amp; entrepreneurship </a:t>
            </a:r>
            <a:endParaRPr sz="1200" b="1">
              <a:solidFill>
                <a:srgbClr val="343A45"/>
              </a:solidFill>
              <a:latin typeface="Darker Grotesque"/>
              <a:ea typeface="Darker Grotesque"/>
              <a:cs typeface="Darker Grotesque"/>
              <a:sym typeface="Darker Grotesque"/>
            </a:endParaRPr>
          </a:p>
          <a:p>
            <a:pPr marL="0" lvl="0" indent="0" algn="l" rtl="0">
              <a:spcBef>
                <a:spcPts val="0"/>
              </a:spcBef>
              <a:spcAft>
                <a:spcPts val="0"/>
              </a:spcAft>
              <a:buNone/>
            </a:pPr>
            <a:r>
              <a:rPr lang="en" sz="1200" b="1">
                <a:solidFill>
                  <a:srgbClr val="343A45"/>
                </a:solidFill>
                <a:latin typeface="Darker Grotesque"/>
                <a:ea typeface="Darker Grotesque"/>
                <a:cs typeface="Darker Grotesque"/>
                <a:sym typeface="Darker Grotesque"/>
              </a:rPr>
              <a:t>B.S. in Electrical Engineering  </a:t>
            </a:r>
            <a:endParaRPr sz="1200" b="1">
              <a:solidFill>
                <a:srgbClr val="343A45"/>
              </a:solidFill>
              <a:latin typeface="Darker Grotesque"/>
              <a:ea typeface="Darker Grotesque"/>
              <a:cs typeface="Darker Grotesque"/>
              <a:sym typeface="Darker Grotesque"/>
            </a:endParaRPr>
          </a:p>
          <a:p>
            <a:pPr marL="0" lvl="0" indent="0" algn="l" rtl="0">
              <a:spcBef>
                <a:spcPts val="0"/>
              </a:spcBef>
              <a:spcAft>
                <a:spcPts val="0"/>
              </a:spcAft>
              <a:buNone/>
            </a:pPr>
            <a:endParaRPr sz="1200">
              <a:solidFill>
                <a:srgbClr val="343A45"/>
              </a:solidFill>
              <a:latin typeface="Darker Grotesque Medium"/>
              <a:ea typeface="Darker Grotesque Medium"/>
              <a:cs typeface="Darker Grotesque Medium"/>
              <a:sym typeface="Darker Grotesque Medium"/>
            </a:endParaRPr>
          </a:p>
        </p:txBody>
      </p:sp>
      <p:sp>
        <p:nvSpPr>
          <p:cNvPr id="877" name="Google Shape;877;p112"/>
          <p:cNvSpPr txBox="1"/>
          <p:nvPr/>
        </p:nvSpPr>
        <p:spPr>
          <a:xfrm>
            <a:off x="3503775" y="1610125"/>
            <a:ext cx="4150800" cy="87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43A45"/>
                </a:solidFill>
                <a:latin typeface="Darker Grotesque"/>
                <a:ea typeface="Darker Grotesque"/>
                <a:cs typeface="Darker Grotesque"/>
                <a:sym typeface="Darker Grotesque"/>
              </a:rPr>
              <a:t>Climate software investor </a:t>
            </a:r>
            <a:endParaRPr sz="1200" b="1">
              <a:solidFill>
                <a:srgbClr val="343A45"/>
              </a:solidFill>
              <a:latin typeface="Darker Grotesque"/>
              <a:ea typeface="Darker Grotesque"/>
              <a:cs typeface="Darker Grotesque"/>
              <a:sym typeface="Darker Grotesque"/>
            </a:endParaRPr>
          </a:p>
          <a:p>
            <a:pPr marL="0" lvl="0" indent="0" algn="l" rtl="0">
              <a:spcBef>
                <a:spcPts val="0"/>
              </a:spcBef>
              <a:spcAft>
                <a:spcPts val="0"/>
              </a:spcAft>
              <a:buNone/>
            </a:pPr>
            <a:r>
              <a:rPr lang="en" sz="1200" b="1">
                <a:solidFill>
                  <a:srgbClr val="343A45"/>
                </a:solidFill>
                <a:latin typeface="Darker Grotesque"/>
                <a:ea typeface="Darker Grotesque"/>
                <a:cs typeface="Darker Grotesque"/>
                <a:sym typeface="Darker Grotesque"/>
              </a:rPr>
              <a:t>B2B software investor &amp; operator</a:t>
            </a:r>
            <a:endParaRPr sz="1200" b="1">
              <a:solidFill>
                <a:srgbClr val="343A45"/>
              </a:solidFill>
              <a:latin typeface="Darker Grotesque"/>
              <a:ea typeface="Darker Grotesque"/>
              <a:cs typeface="Darker Grotesque"/>
              <a:sym typeface="Darker Grotesque"/>
            </a:endParaRPr>
          </a:p>
          <a:p>
            <a:pPr marL="0" lvl="0" indent="0" algn="l" rtl="0">
              <a:spcBef>
                <a:spcPts val="0"/>
              </a:spcBef>
              <a:spcAft>
                <a:spcPts val="0"/>
              </a:spcAft>
              <a:buNone/>
            </a:pPr>
            <a:r>
              <a:rPr lang="en" sz="1200" b="1">
                <a:solidFill>
                  <a:srgbClr val="343A45"/>
                </a:solidFill>
                <a:latin typeface="Darker Grotesque"/>
                <a:ea typeface="Darker Grotesque"/>
                <a:cs typeface="Darker Grotesque"/>
                <a:sym typeface="Darker Grotesque"/>
              </a:rPr>
              <a:t>10+ years in climate &amp; industrials </a:t>
            </a:r>
            <a:endParaRPr sz="1200" b="1">
              <a:solidFill>
                <a:srgbClr val="343A45"/>
              </a:solidFill>
              <a:latin typeface="Darker Grotesque"/>
              <a:ea typeface="Darker Grotesque"/>
              <a:cs typeface="Darker Grotesque"/>
              <a:sym typeface="Darker Grotesque"/>
            </a:endParaRPr>
          </a:p>
          <a:p>
            <a:pPr marL="0" lvl="0" indent="0" algn="l" rtl="0">
              <a:spcBef>
                <a:spcPts val="0"/>
              </a:spcBef>
              <a:spcAft>
                <a:spcPts val="0"/>
              </a:spcAft>
              <a:buNone/>
            </a:pPr>
            <a:endParaRPr sz="1200">
              <a:solidFill>
                <a:srgbClr val="343A45"/>
              </a:solidFill>
              <a:latin typeface="Darker Grotesque Medium"/>
              <a:ea typeface="Darker Grotesque Medium"/>
              <a:cs typeface="Darker Grotesque Medium"/>
              <a:sym typeface="Darker Grotesque Medium"/>
            </a:endParaRPr>
          </a:p>
        </p:txBody>
      </p:sp>
      <p:sp>
        <p:nvSpPr>
          <p:cNvPr id="878" name="Google Shape;878;p112"/>
          <p:cNvSpPr txBox="1">
            <a:spLocks noGrp="1"/>
          </p:cNvSpPr>
          <p:nvPr>
            <p:ph type="subTitle" idx="1"/>
          </p:nvPr>
        </p:nvSpPr>
        <p:spPr>
          <a:xfrm>
            <a:off x="976725" y="417550"/>
            <a:ext cx="7438800" cy="288300"/>
          </a:xfrm>
          <a:prstGeom prst="rect">
            <a:avLst/>
          </a:prstGeom>
        </p:spPr>
        <p:txBody>
          <a:bodyPr spcFirstLastPara="1" wrap="square" lIns="0" tIns="0" rIns="0" bIns="0" anchor="ctr" anchorCtr="0">
            <a:noAutofit/>
          </a:bodyPr>
          <a:lstStyle/>
          <a:p>
            <a:pPr marL="0" lvl="0" indent="0" algn="l" rtl="0">
              <a:spcBef>
                <a:spcPts val="0"/>
              </a:spcBef>
              <a:spcAft>
                <a:spcPts val="1000"/>
              </a:spcAft>
              <a:buNone/>
            </a:pPr>
            <a:r>
              <a:rPr lang="en" b="1">
                <a:latin typeface="Darker Grotesque"/>
                <a:ea typeface="Darker Grotesque"/>
                <a:cs typeface="Darker Grotesque"/>
                <a:sym typeface="Darker Grotesque"/>
              </a:rPr>
              <a:t>About Me</a:t>
            </a:r>
            <a:endParaRPr b="1">
              <a:latin typeface="Darker Grotesque"/>
              <a:ea typeface="Darker Grotesque"/>
              <a:cs typeface="Darker Grotesque"/>
              <a:sym typeface="Darker Grotesque"/>
            </a:endParaRPr>
          </a:p>
        </p:txBody>
      </p:sp>
      <p:pic>
        <p:nvPicPr>
          <p:cNvPr id="879" name="Google Shape;879;p112"/>
          <p:cNvPicPr preferRelativeResize="0"/>
          <p:nvPr/>
        </p:nvPicPr>
        <p:blipFill>
          <a:blip r:embed="rId3">
            <a:alphaModFix/>
          </a:blip>
          <a:stretch>
            <a:fillRect/>
          </a:stretch>
        </p:blipFill>
        <p:spPr>
          <a:xfrm>
            <a:off x="870525" y="1608917"/>
            <a:ext cx="1628100" cy="1637100"/>
          </a:xfrm>
          <a:prstGeom prst="ellipse">
            <a:avLst/>
          </a:prstGeom>
          <a:noFill/>
          <a:ln>
            <a:noFill/>
          </a:ln>
          <a:effectLst>
            <a:outerShdw blurRad="57150" dist="19050" dir="5400000" algn="bl" rotWithShape="0">
              <a:srgbClr val="000000">
                <a:alpha val="50000"/>
              </a:srgbClr>
            </a:outerShdw>
          </a:effectLst>
        </p:spPr>
      </p:pic>
      <p:sp>
        <p:nvSpPr>
          <p:cNvPr id="880" name="Google Shape;880;p112"/>
          <p:cNvSpPr txBox="1">
            <a:spLocks noGrp="1"/>
          </p:cNvSpPr>
          <p:nvPr>
            <p:ph type="body" idx="4294967295"/>
          </p:nvPr>
        </p:nvSpPr>
        <p:spPr>
          <a:xfrm>
            <a:off x="1011105" y="3351003"/>
            <a:ext cx="2686200" cy="1659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 sz="1600" b="1">
                <a:latin typeface="Darker Grotesque"/>
                <a:ea typeface="Darker Grotesque"/>
                <a:cs typeface="Darker Grotesque"/>
                <a:sym typeface="Darker Grotesque"/>
              </a:rPr>
              <a:t>Jarell Mason</a:t>
            </a:r>
            <a:endParaRPr sz="1600" b="1">
              <a:latin typeface="Darker Grotesque"/>
              <a:ea typeface="Darker Grotesque"/>
              <a:cs typeface="Darker Grotesque"/>
              <a:sym typeface="Darker Grotesque"/>
            </a:endParaRPr>
          </a:p>
        </p:txBody>
      </p:sp>
      <p:sp>
        <p:nvSpPr>
          <p:cNvPr id="881" name="Google Shape;881;p112"/>
          <p:cNvSpPr txBox="1">
            <a:spLocks noGrp="1"/>
          </p:cNvSpPr>
          <p:nvPr>
            <p:ph type="body" idx="4294967295"/>
          </p:nvPr>
        </p:nvSpPr>
        <p:spPr>
          <a:xfrm>
            <a:off x="1011105" y="3542003"/>
            <a:ext cx="2686200" cy="13968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i="1"/>
              <a:t>Partnerships &amp; M&amp;A</a:t>
            </a:r>
            <a:endParaRPr i="1"/>
          </a:p>
        </p:txBody>
      </p:sp>
      <p:pic>
        <p:nvPicPr>
          <p:cNvPr id="882" name="Google Shape;882;p112"/>
          <p:cNvPicPr preferRelativeResize="0"/>
          <p:nvPr/>
        </p:nvPicPr>
        <p:blipFill rotWithShape="1">
          <a:blip r:embed="rId4">
            <a:alphaModFix/>
          </a:blip>
          <a:srcRect l="8197" t="34882" r="6768" b="34752"/>
          <a:stretch/>
        </p:blipFill>
        <p:spPr>
          <a:xfrm>
            <a:off x="952741" y="3797769"/>
            <a:ext cx="1628100" cy="387584"/>
          </a:xfrm>
          <a:prstGeom prst="rect">
            <a:avLst/>
          </a:prstGeom>
          <a:noFill/>
          <a:ln>
            <a:noFill/>
          </a:ln>
        </p:spPr>
      </p:pic>
      <p:sp>
        <p:nvSpPr>
          <p:cNvPr id="883" name="Google Shape;883;p112"/>
          <p:cNvSpPr/>
          <p:nvPr/>
        </p:nvSpPr>
        <p:spPr>
          <a:xfrm>
            <a:off x="3535825" y="1329800"/>
            <a:ext cx="1167000" cy="246600"/>
          </a:xfrm>
          <a:prstGeom prst="roundRect">
            <a:avLst>
              <a:gd name="adj" fmla="val 16667"/>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dk2"/>
                </a:solidFill>
                <a:latin typeface="Darker Grotesque"/>
                <a:ea typeface="Darker Grotesque"/>
                <a:cs typeface="Darker Grotesque"/>
                <a:sym typeface="Darker Grotesque"/>
              </a:rPr>
              <a:t>Experience</a:t>
            </a:r>
            <a:endParaRPr b="1">
              <a:solidFill>
                <a:schemeClr val="dk2"/>
              </a:solidFill>
              <a:latin typeface="Darker Grotesque"/>
              <a:ea typeface="Darker Grotesque"/>
              <a:cs typeface="Darker Grotesque"/>
              <a:sym typeface="Darker Grotesque"/>
            </a:endParaRPr>
          </a:p>
        </p:txBody>
      </p:sp>
      <p:pic>
        <p:nvPicPr>
          <p:cNvPr id="884" name="Google Shape;884;p112"/>
          <p:cNvPicPr preferRelativeResize="0"/>
          <p:nvPr/>
        </p:nvPicPr>
        <p:blipFill rotWithShape="1">
          <a:blip r:embed="rId5">
            <a:alphaModFix/>
          </a:blip>
          <a:srcRect l="6912" t="23937" r="5918" b="23090"/>
          <a:stretch/>
        </p:blipFill>
        <p:spPr>
          <a:xfrm>
            <a:off x="6712621" y="2888052"/>
            <a:ext cx="929995" cy="288301"/>
          </a:xfrm>
          <a:prstGeom prst="rect">
            <a:avLst/>
          </a:prstGeom>
          <a:noFill/>
          <a:ln>
            <a:noFill/>
          </a:ln>
        </p:spPr>
      </p:pic>
      <p:pic>
        <p:nvPicPr>
          <p:cNvPr id="885" name="Google Shape;885;p112"/>
          <p:cNvPicPr preferRelativeResize="0"/>
          <p:nvPr/>
        </p:nvPicPr>
        <p:blipFill rotWithShape="1">
          <a:blip r:embed="rId6">
            <a:alphaModFix/>
          </a:blip>
          <a:srcRect t="26673" b="32948"/>
          <a:stretch/>
        </p:blipFill>
        <p:spPr>
          <a:xfrm>
            <a:off x="6711170" y="1576406"/>
            <a:ext cx="995100" cy="401789"/>
          </a:xfrm>
          <a:prstGeom prst="rect">
            <a:avLst/>
          </a:prstGeom>
          <a:noFill/>
          <a:ln>
            <a:noFill/>
          </a:ln>
        </p:spPr>
      </p:pic>
      <p:cxnSp>
        <p:nvCxnSpPr>
          <p:cNvPr id="886" name="Google Shape;886;p112"/>
          <p:cNvCxnSpPr/>
          <p:nvPr/>
        </p:nvCxnSpPr>
        <p:spPr>
          <a:xfrm>
            <a:off x="5093851" y="1818255"/>
            <a:ext cx="1600200" cy="10800"/>
          </a:xfrm>
          <a:prstGeom prst="straightConnector1">
            <a:avLst/>
          </a:prstGeom>
          <a:noFill/>
          <a:ln w="9525" cap="flat" cmpd="sng">
            <a:solidFill>
              <a:schemeClr val="dk1"/>
            </a:solidFill>
            <a:prstDash val="dot"/>
            <a:round/>
            <a:headEnd type="none" w="med" len="med"/>
            <a:tailEnd type="none" w="med" len="med"/>
          </a:ln>
        </p:spPr>
      </p:cxnSp>
      <p:sp>
        <p:nvSpPr>
          <p:cNvPr id="887" name="Google Shape;887;p112"/>
          <p:cNvSpPr/>
          <p:nvPr/>
        </p:nvSpPr>
        <p:spPr>
          <a:xfrm>
            <a:off x="3535825" y="2549000"/>
            <a:ext cx="1167000" cy="246600"/>
          </a:xfrm>
          <a:prstGeom prst="roundRect">
            <a:avLst>
              <a:gd name="adj" fmla="val 16667"/>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dk2"/>
                </a:solidFill>
                <a:latin typeface="Darker Grotesque"/>
                <a:ea typeface="Darker Grotesque"/>
                <a:cs typeface="Darker Grotesque"/>
                <a:sym typeface="Darker Grotesque"/>
              </a:rPr>
              <a:t>Education</a:t>
            </a:r>
            <a:endParaRPr b="1">
              <a:solidFill>
                <a:schemeClr val="dk2"/>
              </a:solidFill>
              <a:latin typeface="Darker Grotesque"/>
              <a:ea typeface="Darker Grotesque"/>
              <a:cs typeface="Darker Grotesque"/>
              <a:sym typeface="Darker Grotesque"/>
            </a:endParaRPr>
          </a:p>
        </p:txBody>
      </p:sp>
      <p:sp>
        <p:nvSpPr>
          <p:cNvPr id="888" name="Google Shape;888;p112"/>
          <p:cNvSpPr/>
          <p:nvPr/>
        </p:nvSpPr>
        <p:spPr>
          <a:xfrm>
            <a:off x="3535825" y="3692000"/>
            <a:ext cx="1167000" cy="246600"/>
          </a:xfrm>
          <a:prstGeom prst="roundRect">
            <a:avLst>
              <a:gd name="adj" fmla="val 16667"/>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dk2"/>
                </a:solidFill>
                <a:latin typeface="Darker Grotesque"/>
                <a:ea typeface="Darker Grotesque"/>
                <a:cs typeface="Darker Grotesque"/>
                <a:sym typeface="Darker Grotesque"/>
              </a:rPr>
              <a:t>Personal</a:t>
            </a:r>
            <a:endParaRPr b="1">
              <a:solidFill>
                <a:schemeClr val="dk2"/>
              </a:solidFill>
              <a:latin typeface="Darker Grotesque"/>
              <a:ea typeface="Darker Grotesque"/>
              <a:cs typeface="Darker Grotesque"/>
              <a:sym typeface="Darker Grotesque"/>
            </a:endParaRPr>
          </a:p>
        </p:txBody>
      </p:sp>
      <p:pic>
        <p:nvPicPr>
          <p:cNvPr id="889" name="Google Shape;889;p112"/>
          <p:cNvPicPr preferRelativeResize="0"/>
          <p:nvPr/>
        </p:nvPicPr>
        <p:blipFill rotWithShape="1">
          <a:blip r:embed="rId7">
            <a:alphaModFix/>
          </a:blip>
          <a:srcRect t="36659" b="36184"/>
          <a:stretch/>
        </p:blipFill>
        <p:spPr>
          <a:xfrm>
            <a:off x="7665800" y="1891800"/>
            <a:ext cx="908017" cy="246600"/>
          </a:xfrm>
          <a:prstGeom prst="rect">
            <a:avLst/>
          </a:prstGeom>
          <a:noFill/>
          <a:ln>
            <a:noFill/>
          </a:ln>
        </p:spPr>
      </p:pic>
      <p:pic>
        <p:nvPicPr>
          <p:cNvPr id="890" name="Google Shape;890;p112"/>
          <p:cNvPicPr preferRelativeResize="0"/>
          <p:nvPr/>
        </p:nvPicPr>
        <p:blipFill rotWithShape="1">
          <a:blip r:embed="rId8">
            <a:alphaModFix/>
          </a:blip>
          <a:srcRect l="7178" t="19213" r="8560" b="20650"/>
          <a:stretch/>
        </p:blipFill>
        <p:spPr>
          <a:xfrm>
            <a:off x="6681625" y="1912725"/>
            <a:ext cx="915123" cy="204750"/>
          </a:xfrm>
          <a:prstGeom prst="rect">
            <a:avLst/>
          </a:prstGeom>
          <a:noFill/>
          <a:ln>
            <a:noFill/>
          </a:ln>
        </p:spPr>
      </p:pic>
      <p:pic>
        <p:nvPicPr>
          <p:cNvPr id="891" name="Google Shape;891;p112"/>
          <p:cNvPicPr preferRelativeResize="0"/>
          <p:nvPr/>
        </p:nvPicPr>
        <p:blipFill>
          <a:blip r:embed="rId9">
            <a:alphaModFix/>
          </a:blip>
          <a:stretch>
            <a:fillRect/>
          </a:stretch>
        </p:blipFill>
        <p:spPr>
          <a:xfrm>
            <a:off x="6733513" y="2155946"/>
            <a:ext cx="339630" cy="350926"/>
          </a:xfrm>
          <a:prstGeom prst="rect">
            <a:avLst/>
          </a:prstGeom>
          <a:noFill/>
          <a:ln>
            <a:noFill/>
          </a:ln>
        </p:spPr>
      </p:pic>
      <p:pic>
        <p:nvPicPr>
          <p:cNvPr id="892" name="Google Shape;892;p112"/>
          <p:cNvPicPr preferRelativeResize="0"/>
          <p:nvPr/>
        </p:nvPicPr>
        <p:blipFill rotWithShape="1">
          <a:blip r:embed="rId10">
            <a:alphaModFix/>
          </a:blip>
          <a:srcRect l="23878" t="4542" r="23387" b="7421"/>
          <a:stretch/>
        </p:blipFill>
        <p:spPr>
          <a:xfrm>
            <a:off x="7199663" y="2154346"/>
            <a:ext cx="339625" cy="340355"/>
          </a:xfrm>
          <a:prstGeom prst="rect">
            <a:avLst/>
          </a:prstGeom>
          <a:noFill/>
          <a:ln>
            <a:noFill/>
          </a:ln>
        </p:spPr>
      </p:pic>
      <p:pic>
        <p:nvPicPr>
          <p:cNvPr id="893" name="Google Shape;893;p112"/>
          <p:cNvPicPr preferRelativeResize="0"/>
          <p:nvPr/>
        </p:nvPicPr>
        <p:blipFill rotWithShape="1">
          <a:blip r:embed="rId11">
            <a:alphaModFix/>
          </a:blip>
          <a:srcRect l="5772" t="30438" r="3177" b="31537"/>
          <a:stretch/>
        </p:blipFill>
        <p:spPr>
          <a:xfrm>
            <a:off x="7665825" y="2241573"/>
            <a:ext cx="1123738" cy="165899"/>
          </a:xfrm>
          <a:prstGeom prst="rect">
            <a:avLst/>
          </a:prstGeom>
          <a:noFill/>
          <a:ln>
            <a:noFill/>
          </a:ln>
        </p:spPr>
      </p:pic>
      <p:cxnSp>
        <p:nvCxnSpPr>
          <p:cNvPr id="894" name="Google Shape;894;p112"/>
          <p:cNvCxnSpPr/>
          <p:nvPr/>
        </p:nvCxnSpPr>
        <p:spPr>
          <a:xfrm>
            <a:off x="5603188" y="2006750"/>
            <a:ext cx="1051500" cy="10800"/>
          </a:xfrm>
          <a:prstGeom prst="straightConnector1">
            <a:avLst/>
          </a:prstGeom>
          <a:noFill/>
          <a:ln w="9525" cap="flat" cmpd="sng">
            <a:solidFill>
              <a:schemeClr val="dk1"/>
            </a:solidFill>
            <a:prstDash val="dot"/>
            <a:round/>
            <a:headEnd type="none" w="med" len="med"/>
            <a:tailEnd type="none" w="med" len="med"/>
          </a:ln>
        </p:spPr>
      </p:cxnSp>
      <p:cxnSp>
        <p:nvCxnSpPr>
          <p:cNvPr id="895" name="Google Shape;895;p112"/>
          <p:cNvCxnSpPr/>
          <p:nvPr/>
        </p:nvCxnSpPr>
        <p:spPr>
          <a:xfrm>
            <a:off x="5484878" y="2191234"/>
            <a:ext cx="1234500" cy="10800"/>
          </a:xfrm>
          <a:prstGeom prst="straightConnector1">
            <a:avLst/>
          </a:prstGeom>
          <a:noFill/>
          <a:ln w="9525" cap="flat" cmpd="sng">
            <a:solidFill>
              <a:schemeClr val="dk1"/>
            </a:solidFill>
            <a:prstDash val="dot"/>
            <a:round/>
            <a:headEnd type="none" w="med" len="med"/>
            <a:tailEnd type="none" w="med" len="med"/>
          </a:ln>
        </p:spPr>
      </p:cxnSp>
      <p:cxnSp>
        <p:nvCxnSpPr>
          <p:cNvPr id="896" name="Google Shape;896;p112"/>
          <p:cNvCxnSpPr/>
          <p:nvPr/>
        </p:nvCxnSpPr>
        <p:spPr>
          <a:xfrm>
            <a:off x="6225946" y="3038837"/>
            <a:ext cx="502800" cy="10800"/>
          </a:xfrm>
          <a:prstGeom prst="straightConnector1">
            <a:avLst/>
          </a:prstGeom>
          <a:noFill/>
          <a:ln w="9525" cap="flat" cmpd="sng">
            <a:solidFill>
              <a:schemeClr val="dk1"/>
            </a:solidFill>
            <a:prstDash val="dot"/>
            <a:round/>
            <a:headEnd type="none" w="med" len="med"/>
            <a:tailEnd type="none" w="med" len="med"/>
          </a:ln>
        </p:spPr>
      </p:cxnSp>
      <p:cxnSp>
        <p:nvCxnSpPr>
          <p:cNvPr id="897" name="Google Shape;897;p112"/>
          <p:cNvCxnSpPr/>
          <p:nvPr/>
        </p:nvCxnSpPr>
        <p:spPr>
          <a:xfrm>
            <a:off x="5248257" y="3239987"/>
            <a:ext cx="1417200" cy="10800"/>
          </a:xfrm>
          <a:prstGeom prst="straightConnector1">
            <a:avLst/>
          </a:prstGeom>
          <a:noFill/>
          <a:ln w="9525" cap="flat" cmpd="sng">
            <a:solidFill>
              <a:schemeClr val="dk1"/>
            </a:solidFill>
            <a:prstDash val="dot"/>
            <a:round/>
            <a:headEnd type="none" w="med" len="med"/>
            <a:tailEnd type="none" w="med" len="med"/>
          </a:ln>
        </p:spPr>
      </p:cxnSp>
      <p:pic>
        <p:nvPicPr>
          <p:cNvPr id="898" name="Google Shape;898;p112"/>
          <p:cNvPicPr preferRelativeResize="0"/>
          <p:nvPr/>
        </p:nvPicPr>
        <p:blipFill>
          <a:blip r:embed="rId12">
            <a:alphaModFix/>
          </a:blip>
          <a:stretch>
            <a:fillRect/>
          </a:stretch>
        </p:blipFill>
        <p:spPr>
          <a:xfrm>
            <a:off x="6693873" y="3151833"/>
            <a:ext cx="995100" cy="355923"/>
          </a:xfrm>
          <a:prstGeom prst="rect">
            <a:avLst/>
          </a:prstGeom>
          <a:noFill/>
          <a:ln>
            <a:noFill/>
          </a:ln>
        </p:spPr>
      </p:pic>
      <p:sp>
        <p:nvSpPr>
          <p:cNvPr id="899" name="Google Shape;899;p112"/>
          <p:cNvSpPr txBox="1"/>
          <p:nvPr/>
        </p:nvSpPr>
        <p:spPr>
          <a:xfrm>
            <a:off x="3503775" y="3896125"/>
            <a:ext cx="4150800" cy="87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43A45"/>
                </a:solidFill>
                <a:latin typeface="Darker Grotesque"/>
                <a:ea typeface="Darker Grotesque"/>
                <a:cs typeface="Darker Grotesque"/>
                <a:sym typeface="Darker Grotesque"/>
              </a:rPr>
              <a:t>Originally from the US Virgin Islands</a:t>
            </a:r>
            <a:endParaRPr sz="1200" b="1">
              <a:solidFill>
                <a:srgbClr val="343A45"/>
              </a:solidFill>
              <a:latin typeface="Darker Grotesque"/>
              <a:ea typeface="Darker Grotesque"/>
              <a:cs typeface="Darker Grotesque"/>
              <a:sym typeface="Darker Grotesque"/>
            </a:endParaRPr>
          </a:p>
          <a:p>
            <a:pPr marL="0" lvl="0" indent="0" algn="l" rtl="0">
              <a:spcBef>
                <a:spcPts val="0"/>
              </a:spcBef>
              <a:spcAft>
                <a:spcPts val="0"/>
              </a:spcAft>
              <a:buNone/>
            </a:pPr>
            <a:r>
              <a:rPr lang="en" sz="1200" b="1">
                <a:solidFill>
                  <a:srgbClr val="343A45"/>
                </a:solidFill>
                <a:latin typeface="Darker Grotesque"/>
                <a:ea typeface="Darker Grotesque"/>
                <a:cs typeface="Darker Grotesque"/>
                <a:sym typeface="Darker Grotesque"/>
              </a:rPr>
              <a:t>Fun Fact: Lakers fan</a:t>
            </a:r>
            <a:endParaRPr sz="1200" b="1">
              <a:solidFill>
                <a:srgbClr val="343A45"/>
              </a:solidFill>
              <a:latin typeface="Darker Grotesque"/>
              <a:ea typeface="Darker Grotesque"/>
              <a:cs typeface="Darker Grotesque"/>
              <a:sym typeface="Darker Grotesque"/>
            </a:endParaRPr>
          </a:p>
          <a:p>
            <a:pPr marL="0" lvl="0" indent="0" algn="l" rtl="0">
              <a:spcBef>
                <a:spcPts val="0"/>
              </a:spcBef>
              <a:spcAft>
                <a:spcPts val="0"/>
              </a:spcAft>
              <a:buNone/>
            </a:pPr>
            <a:endParaRPr sz="1200">
              <a:solidFill>
                <a:srgbClr val="343A45"/>
              </a:solidFill>
              <a:latin typeface="Darker Grotesque Medium"/>
              <a:ea typeface="Darker Grotesque Medium"/>
              <a:cs typeface="Darker Grotesque Medium"/>
              <a:sym typeface="Darker Grotesque Medium"/>
            </a:endParaRPr>
          </a:p>
        </p:txBody>
      </p:sp>
      <p:cxnSp>
        <p:nvCxnSpPr>
          <p:cNvPr id="900" name="Google Shape;900;p112"/>
          <p:cNvCxnSpPr/>
          <p:nvPr/>
        </p:nvCxnSpPr>
        <p:spPr>
          <a:xfrm>
            <a:off x="5741551" y="4096234"/>
            <a:ext cx="960000" cy="10800"/>
          </a:xfrm>
          <a:prstGeom prst="straightConnector1">
            <a:avLst/>
          </a:prstGeom>
          <a:noFill/>
          <a:ln w="9525" cap="flat" cmpd="sng">
            <a:solidFill>
              <a:schemeClr val="dk1"/>
            </a:solidFill>
            <a:prstDash val="dot"/>
            <a:round/>
            <a:headEnd type="none" w="med" len="med"/>
            <a:tailEnd type="none" w="med" len="med"/>
          </a:ln>
        </p:spPr>
      </p:cxnSp>
      <p:pic>
        <p:nvPicPr>
          <p:cNvPr id="901" name="Google Shape;901;p112"/>
          <p:cNvPicPr preferRelativeResize="0"/>
          <p:nvPr/>
        </p:nvPicPr>
        <p:blipFill rotWithShape="1">
          <a:blip r:embed="rId13">
            <a:alphaModFix/>
          </a:blip>
          <a:srcRect l="3386" t="7181" r="3581" b="8522"/>
          <a:stretch/>
        </p:blipFill>
        <p:spPr>
          <a:xfrm>
            <a:off x="6703088" y="3844989"/>
            <a:ext cx="585215" cy="355925"/>
          </a:xfrm>
          <a:prstGeom prst="rect">
            <a:avLst/>
          </a:prstGeom>
          <a:noFill/>
          <a:ln>
            <a:noFill/>
          </a:ln>
        </p:spPr>
      </p:pic>
      <p:cxnSp>
        <p:nvCxnSpPr>
          <p:cNvPr id="902" name="Google Shape;902;p112"/>
          <p:cNvCxnSpPr/>
          <p:nvPr/>
        </p:nvCxnSpPr>
        <p:spPr>
          <a:xfrm>
            <a:off x="4843193" y="4290745"/>
            <a:ext cx="1783200" cy="10800"/>
          </a:xfrm>
          <a:prstGeom prst="straightConnector1">
            <a:avLst/>
          </a:prstGeom>
          <a:noFill/>
          <a:ln w="9525" cap="flat" cmpd="sng">
            <a:solidFill>
              <a:schemeClr val="dk1"/>
            </a:solidFill>
            <a:prstDash val="dot"/>
            <a:round/>
            <a:headEnd type="none" w="med" len="med"/>
            <a:tailEnd type="none" w="med" len="med"/>
          </a:ln>
        </p:spPr>
      </p:cxnSp>
      <p:pic>
        <p:nvPicPr>
          <p:cNvPr id="903" name="Google Shape;903;p112"/>
          <p:cNvPicPr preferRelativeResize="0"/>
          <p:nvPr/>
        </p:nvPicPr>
        <p:blipFill rotWithShape="1">
          <a:blip r:embed="rId14">
            <a:alphaModFix/>
          </a:blip>
          <a:srcRect l="3664" t="2702" r="3553" b="2788"/>
          <a:stretch/>
        </p:blipFill>
        <p:spPr>
          <a:xfrm>
            <a:off x="6663971" y="4247400"/>
            <a:ext cx="556416" cy="350924"/>
          </a:xfrm>
          <a:prstGeom prst="rect">
            <a:avLst/>
          </a:prstGeom>
          <a:noFill/>
          <a:ln>
            <a:noFill/>
          </a:ln>
        </p:spPr>
      </p:pic>
      <p:cxnSp>
        <p:nvCxnSpPr>
          <p:cNvPr id="904" name="Google Shape;904;p112"/>
          <p:cNvCxnSpPr/>
          <p:nvPr/>
        </p:nvCxnSpPr>
        <p:spPr>
          <a:xfrm flipH="1">
            <a:off x="2984425" y="1075200"/>
            <a:ext cx="18000" cy="3525300"/>
          </a:xfrm>
          <a:prstGeom prst="straightConnector1">
            <a:avLst/>
          </a:prstGeom>
          <a:noFill/>
          <a:ln w="28575" cap="flat" cmpd="sng">
            <a:solidFill>
              <a:schemeClr val="lt2"/>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113"/>
          <p:cNvSpPr txBox="1">
            <a:spLocks noGrp="1"/>
          </p:cNvSpPr>
          <p:nvPr>
            <p:ph type="subTitle" idx="1"/>
          </p:nvPr>
        </p:nvSpPr>
        <p:spPr>
          <a:xfrm>
            <a:off x="976725" y="417550"/>
            <a:ext cx="5721000" cy="267300"/>
          </a:xfrm>
          <a:prstGeom prst="rect">
            <a:avLst/>
          </a:prstGeom>
        </p:spPr>
        <p:txBody>
          <a:bodyPr spcFirstLastPara="1" wrap="square" lIns="0" tIns="0" rIns="0" bIns="0" anchor="ctr" anchorCtr="0">
            <a:noAutofit/>
          </a:bodyPr>
          <a:lstStyle/>
          <a:p>
            <a:pPr marL="0" lvl="0" indent="0" algn="l" rtl="0">
              <a:spcBef>
                <a:spcPts val="0"/>
              </a:spcBef>
              <a:spcAft>
                <a:spcPts val="1000"/>
              </a:spcAft>
              <a:buNone/>
            </a:pPr>
            <a:r>
              <a:rPr lang="en" b="1">
                <a:latin typeface="Darker Grotesque"/>
                <a:ea typeface="Darker Grotesque"/>
                <a:cs typeface="Darker Grotesque"/>
                <a:sym typeface="Darker Grotesque"/>
              </a:rPr>
              <a:t>Presentation Contents</a:t>
            </a:r>
            <a:endParaRPr b="1">
              <a:latin typeface="Darker Grotesque"/>
              <a:ea typeface="Darker Grotesque"/>
              <a:cs typeface="Darker Grotesque"/>
              <a:sym typeface="Darker Grotesque"/>
            </a:endParaRPr>
          </a:p>
        </p:txBody>
      </p:sp>
      <p:sp>
        <p:nvSpPr>
          <p:cNvPr id="910" name="Google Shape;910;p113"/>
          <p:cNvSpPr txBox="1"/>
          <p:nvPr/>
        </p:nvSpPr>
        <p:spPr>
          <a:xfrm>
            <a:off x="1326325" y="937675"/>
            <a:ext cx="20349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Darker Grotesque Medium"/>
                <a:ea typeface="Darker Grotesque Medium"/>
                <a:cs typeface="Darker Grotesque Medium"/>
                <a:sym typeface="Darker Grotesque Medium"/>
              </a:rPr>
              <a:t>01</a:t>
            </a:r>
            <a:endParaRPr sz="6000">
              <a:latin typeface="Darker Grotesque Medium"/>
              <a:ea typeface="Darker Grotesque Medium"/>
              <a:cs typeface="Darker Grotesque Medium"/>
              <a:sym typeface="Darker Grotesque Medium"/>
            </a:endParaRPr>
          </a:p>
          <a:p>
            <a:pPr marL="0" lvl="0" indent="0" algn="l" rtl="0">
              <a:spcBef>
                <a:spcPts val="0"/>
              </a:spcBef>
              <a:spcAft>
                <a:spcPts val="0"/>
              </a:spcAft>
              <a:buNone/>
            </a:pPr>
            <a:r>
              <a:rPr lang="en" b="1">
                <a:solidFill>
                  <a:schemeClr val="dk2"/>
                </a:solidFill>
                <a:latin typeface="Darker Grotesque"/>
                <a:ea typeface="Darker Grotesque"/>
                <a:cs typeface="Darker Grotesque"/>
                <a:sym typeface="Darker Grotesque"/>
              </a:rPr>
              <a:t>Background:</a:t>
            </a:r>
            <a:r>
              <a:rPr lang="en">
                <a:latin typeface="Darker Grotesque Medium"/>
                <a:ea typeface="Darker Grotesque Medium"/>
                <a:cs typeface="Darker Grotesque Medium"/>
                <a:sym typeface="Darker Grotesque Medium"/>
              </a:rPr>
              <a:t> What is home electrification? </a:t>
            </a:r>
            <a:endParaRPr>
              <a:latin typeface="Darker Grotesque Medium"/>
              <a:ea typeface="Darker Grotesque Medium"/>
              <a:cs typeface="Darker Grotesque Medium"/>
              <a:sym typeface="Darker Grotesque Medium"/>
            </a:endParaRPr>
          </a:p>
        </p:txBody>
      </p:sp>
      <p:sp>
        <p:nvSpPr>
          <p:cNvPr id="911" name="Google Shape;911;p113"/>
          <p:cNvSpPr txBox="1"/>
          <p:nvPr/>
        </p:nvSpPr>
        <p:spPr>
          <a:xfrm>
            <a:off x="3783356" y="937675"/>
            <a:ext cx="2012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Darker Grotesque Medium"/>
                <a:ea typeface="Darker Grotesque Medium"/>
                <a:cs typeface="Darker Grotesque Medium"/>
                <a:sym typeface="Darker Grotesque Medium"/>
              </a:rPr>
              <a:t>02</a:t>
            </a:r>
            <a:endParaRPr sz="6000">
              <a:latin typeface="Darker Grotesque Medium"/>
              <a:ea typeface="Darker Grotesque Medium"/>
              <a:cs typeface="Darker Grotesque Medium"/>
              <a:sym typeface="Darker Grotesque Medium"/>
            </a:endParaRPr>
          </a:p>
          <a:p>
            <a:pPr marL="0" lvl="0" indent="0" algn="l" rtl="0">
              <a:spcBef>
                <a:spcPts val="0"/>
              </a:spcBef>
              <a:spcAft>
                <a:spcPts val="0"/>
              </a:spcAft>
              <a:buNone/>
            </a:pPr>
            <a:r>
              <a:rPr lang="en" b="1">
                <a:solidFill>
                  <a:schemeClr val="dk2"/>
                </a:solidFill>
                <a:latin typeface="Darker Grotesque"/>
                <a:ea typeface="Darker Grotesque"/>
                <a:cs typeface="Darker Grotesque"/>
                <a:sym typeface="Darker Grotesque"/>
              </a:rPr>
              <a:t>Market</a:t>
            </a:r>
            <a:r>
              <a:rPr lang="en">
                <a:solidFill>
                  <a:schemeClr val="dk2"/>
                </a:solidFill>
                <a:latin typeface="Darker Grotesque Medium"/>
                <a:ea typeface="Darker Grotesque Medium"/>
                <a:cs typeface="Darker Grotesque Medium"/>
                <a:sym typeface="Darker Grotesque Medium"/>
              </a:rPr>
              <a:t>:</a:t>
            </a:r>
            <a:r>
              <a:rPr lang="en">
                <a:latin typeface="Darker Grotesque Medium"/>
                <a:ea typeface="Darker Grotesque Medium"/>
                <a:cs typeface="Darker Grotesque Medium"/>
                <a:sym typeface="Darker Grotesque Medium"/>
              </a:rPr>
              <a:t> How is the market shaping up &amp; why now?</a:t>
            </a:r>
            <a:endParaRPr>
              <a:latin typeface="Darker Grotesque Medium"/>
              <a:ea typeface="Darker Grotesque Medium"/>
              <a:cs typeface="Darker Grotesque Medium"/>
              <a:sym typeface="Darker Grotesque Medium"/>
            </a:endParaRPr>
          </a:p>
        </p:txBody>
      </p:sp>
      <p:sp>
        <p:nvSpPr>
          <p:cNvPr id="912" name="Google Shape;912;p113"/>
          <p:cNvSpPr txBox="1"/>
          <p:nvPr/>
        </p:nvSpPr>
        <p:spPr>
          <a:xfrm>
            <a:off x="6240350" y="937675"/>
            <a:ext cx="19278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Darker Grotesque Medium"/>
                <a:ea typeface="Darker Grotesque Medium"/>
                <a:cs typeface="Darker Grotesque Medium"/>
                <a:sym typeface="Darker Grotesque Medium"/>
              </a:rPr>
              <a:t>03</a:t>
            </a:r>
            <a:endParaRPr sz="6000">
              <a:latin typeface="Darker Grotesque Medium"/>
              <a:ea typeface="Darker Grotesque Medium"/>
              <a:cs typeface="Darker Grotesque Medium"/>
              <a:sym typeface="Darker Grotesque Medium"/>
            </a:endParaRPr>
          </a:p>
          <a:p>
            <a:pPr marL="0" lvl="0" indent="0" algn="l" rtl="0">
              <a:spcBef>
                <a:spcPts val="0"/>
              </a:spcBef>
              <a:spcAft>
                <a:spcPts val="0"/>
              </a:spcAft>
              <a:buNone/>
            </a:pPr>
            <a:r>
              <a:rPr lang="en" b="1">
                <a:solidFill>
                  <a:schemeClr val="dk2"/>
                </a:solidFill>
                <a:latin typeface="Darker Grotesque"/>
                <a:ea typeface="Darker Grotesque"/>
                <a:cs typeface="Darker Grotesque"/>
                <a:sym typeface="Darker Grotesque"/>
              </a:rPr>
              <a:t>Problem</a:t>
            </a:r>
            <a:r>
              <a:rPr lang="en">
                <a:latin typeface="Darker Grotesque Medium"/>
                <a:ea typeface="Darker Grotesque Medium"/>
                <a:cs typeface="Darker Grotesque Medium"/>
                <a:sym typeface="Darker Grotesque Medium"/>
              </a:rPr>
              <a:t>: What are the biggest blockers for home electrification adoption? </a:t>
            </a:r>
            <a:endParaRPr>
              <a:latin typeface="Darker Grotesque Medium"/>
              <a:ea typeface="Darker Grotesque Medium"/>
              <a:cs typeface="Darker Grotesque Medium"/>
              <a:sym typeface="Darker Grotesque Medium"/>
            </a:endParaRPr>
          </a:p>
        </p:txBody>
      </p:sp>
      <p:sp>
        <p:nvSpPr>
          <p:cNvPr id="913" name="Google Shape;913;p113"/>
          <p:cNvSpPr txBox="1"/>
          <p:nvPr/>
        </p:nvSpPr>
        <p:spPr>
          <a:xfrm>
            <a:off x="1341601" y="2574750"/>
            <a:ext cx="1492500" cy="197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latin typeface="Darker Grotesque Medium"/>
                <a:ea typeface="Darker Grotesque Medium"/>
                <a:cs typeface="Darker Grotesque Medium"/>
                <a:sym typeface="Darker Grotesque Medium"/>
              </a:rPr>
              <a:t>04</a:t>
            </a:r>
            <a:endParaRPr sz="6000">
              <a:latin typeface="Darker Grotesque Medium"/>
              <a:ea typeface="Darker Grotesque Medium"/>
              <a:cs typeface="Darker Grotesque Medium"/>
              <a:sym typeface="Darker Grotesque Medium"/>
            </a:endParaRPr>
          </a:p>
          <a:p>
            <a:pPr marL="0" lvl="0" indent="0" algn="l" rtl="0">
              <a:spcBef>
                <a:spcPts val="0"/>
              </a:spcBef>
              <a:spcAft>
                <a:spcPts val="0"/>
              </a:spcAft>
              <a:buNone/>
            </a:pPr>
            <a:r>
              <a:rPr lang="en" b="1">
                <a:solidFill>
                  <a:schemeClr val="dk2"/>
                </a:solidFill>
                <a:latin typeface="Darker Grotesque"/>
                <a:ea typeface="Darker Grotesque"/>
                <a:cs typeface="Darker Grotesque"/>
                <a:sym typeface="Darker Grotesque"/>
              </a:rPr>
              <a:t>Aurora’s Solution</a:t>
            </a:r>
            <a:r>
              <a:rPr lang="en">
                <a:latin typeface="Darker Grotesque Medium"/>
                <a:ea typeface="Darker Grotesque Medium"/>
                <a:cs typeface="Darker Grotesque Medium"/>
                <a:sym typeface="Darker Grotesque Medium"/>
              </a:rPr>
              <a:t>: How is Aurora tackling these problems?</a:t>
            </a:r>
            <a:endParaRPr>
              <a:latin typeface="Darker Grotesque Medium"/>
              <a:ea typeface="Darker Grotesque Medium"/>
              <a:cs typeface="Darker Grotesque Medium"/>
              <a:sym typeface="Darker Grotesque Medium"/>
            </a:endParaRPr>
          </a:p>
        </p:txBody>
      </p:sp>
      <p:sp>
        <p:nvSpPr>
          <p:cNvPr id="914" name="Google Shape;914;p113"/>
          <p:cNvSpPr txBox="1"/>
          <p:nvPr/>
        </p:nvSpPr>
        <p:spPr>
          <a:xfrm>
            <a:off x="3798600" y="2574750"/>
            <a:ext cx="2034900" cy="197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a:solidFill>
                  <a:schemeClr val="dk1"/>
                </a:solidFill>
                <a:latin typeface="Darker Grotesque Medium"/>
                <a:ea typeface="Darker Grotesque Medium"/>
                <a:cs typeface="Darker Grotesque Medium"/>
                <a:sym typeface="Darker Grotesque Medium"/>
              </a:rPr>
              <a:t>05</a:t>
            </a:r>
            <a:endParaRPr sz="6000">
              <a:solidFill>
                <a:schemeClr val="dk1"/>
              </a:solidFill>
              <a:latin typeface="Darker Grotesque Medium"/>
              <a:ea typeface="Darker Grotesque Medium"/>
              <a:cs typeface="Darker Grotesque Medium"/>
              <a:sym typeface="Darker Grotesque Medium"/>
            </a:endParaRPr>
          </a:p>
          <a:p>
            <a:pPr marL="0" lvl="0" indent="0" algn="l" rtl="0">
              <a:spcBef>
                <a:spcPts val="0"/>
              </a:spcBef>
              <a:spcAft>
                <a:spcPts val="0"/>
              </a:spcAft>
              <a:buNone/>
            </a:pPr>
            <a:r>
              <a:rPr lang="en" b="1">
                <a:solidFill>
                  <a:schemeClr val="dk2"/>
                </a:solidFill>
                <a:latin typeface="Darker Grotesque"/>
                <a:ea typeface="Darker Grotesque"/>
                <a:cs typeface="Darker Grotesque"/>
                <a:sym typeface="Darker Grotesque"/>
              </a:rPr>
              <a:t>Predictions</a:t>
            </a:r>
            <a:r>
              <a:rPr lang="en">
                <a:latin typeface="Darker Grotesque Medium"/>
                <a:ea typeface="Darker Grotesque Medium"/>
                <a:cs typeface="Darker Grotesque Medium"/>
                <a:sym typeface="Darker Grotesque Medium"/>
              </a:rPr>
              <a:t>: What will need to be true for mass adoption of home electrification technologies? </a:t>
            </a:r>
            <a:endParaRPr>
              <a:latin typeface="Darker Grotesque Medium"/>
              <a:ea typeface="Darker Grotesque Medium"/>
              <a:cs typeface="Darker Grotesque Medium"/>
              <a:sym typeface="Darker Grotesque Medium"/>
            </a:endParaRPr>
          </a:p>
        </p:txBody>
      </p:sp>
      <p:sp>
        <p:nvSpPr>
          <p:cNvPr id="915" name="Google Shape;915;p113"/>
          <p:cNvSpPr txBox="1"/>
          <p:nvPr/>
        </p:nvSpPr>
        <p:spPr>
          <a:xfrm>
            <a:off x="6255613" y="2574750"/>
            <a:ext cx="1699200" cy="132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6000">
                <a:solidFill>
                  <a:schemeClr val="dk1"/>
                </a:solidFill>
                <a:latin typeface="Darker Grotesque Medium"/>
                <a:ea typeface="Darker Grotesque Medium"/>
                <a:cs typeface="Darker Grotesque Medium"/>
                <a:sym typeface="Darker Grotesque Medium"/>
              </a:rPr>
              <a:t>06</a:t>
            </a:r>
            <a:endParaRPr sz="6000">
              <a:latin typeface="Darker Grotesque Medium"/>
              <a:ea typeface="Darker Grotesque Medium"/>
              <a:cs typeface="Darker Grotesque Medium"/>
              <a:sym typeface="Darker Grotesque Medium"/>
            </a:endParaRPr>
          </a:p>
          <a:p>
            <a:pPr marL="0" lvl="0" indent="0" algn="l" rtl="0">
              <a:spcBef>
                <a:spcPts val="0"/>
              </a:spcBef>
              <a:spcAft>
                <a:spcPts val="0"/>
              </a:spcAft>
              <a:buNone/>
            </a:pPr>
            <a:r>
              <a:rPr lang="en" b="1">
                <a:solidFill>
                  <a:schemeClr val="dk2"/>
                </a:solidFill>
                <a:latin typeface="Darker Grotesque"/>
                <a:ea typeface="Darker Grotesque"/>
                <a:cs typeface="Darker Grotesque"/>
                <a:sym typeface="Darker Grotesque"/>
              </a:rPr>
              <a:t>Questions</a:t>
            </a:r>
            <a:endParaRPr b="1">
              <a:solidFill>
                <a:schemeClr val="dk2"/>
              </a:solidFill>
              <a:latin typeface="Darker Grotesque"/>
              <a:ea typeface="Darker Grotesque"/>
              <a:cs typeface="Darker Grotesque"/>
              <a:sym typeface="Darker Grotesq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14"/>
          <p:cNvSpPr txBox="1"/>
          <p:nvPr/>
        </p:nvSpPr>
        <p:spPr>
          <a:xfrm>
            <a:off x="832748" y="1766450"/>
            <a:ext cx="25695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200">
                <a:latin typeface="Darker Grotesque Medium"/>
                <a:ea typeface="Darker Grotesque Medium"/>
                <a:cs typeface="Darker Grotesque Medium"/>
                <a:sym typeface="Darker Grotesque Medium"/>
              </a:rPr>
              <a:t>01</a:t>
            </a:r>
            <a:endParaRPr sz="7200">
              <a:latin typeface="Darker Grotesque Medium"/>
              <a:ea typeface="Darker Grotesque Medium"/>
              <a:cs typeface="Darker Grotesque Medium"/>
              <a:sym typeface="Darker Grotesque Medium"/>
            </a:endParaRPr>
          </a:p>
          <a:p>
            <a:pPr marL="0" lvl="0" indent="0" algn="l" rtl="0">
              <a:spcBef>
                <a:spcPts val="0"/>
              </a:spcBef>
              <a:spcAft>
                <a:spcPts val="0"/>
              </a:spcAft>
              <a:buNone/>
            </a:pPr>
            <a:r>
              <a:rPr lang="en" sz="3000">
                <a:latin typeface="Darker Grotesque Medium"/>
                <a:ea typeface="Darker Grotesque Medium"/>
                <a:cs typeface="Darker Grotesque Medium"/>
                <a:sym typeface="Darker Grotesque Medium"/>
              </a:rPr>
              <a:t>Background</a:t>
            </a:r>
            <a:endParaRPr sz="3000">
              <a:latin typeface="Darker Grotesque Medium"/>
              <a:ea typeface="Darker Grotesque Medium"/>
              <a:cs typeface="Darker Grotesque Medium"/>
              <a:sym typeface="Darker Grotesque Medium"/>
            </a:endParaRPr>
          </a:p>
        </p:txBody>
      </p:sp>
      <p:pic>
        <p:nvPicPr>
          <p:cNvPr id="921" name="Google Shape;921;p114"/>
          <p:cNvPicPr preferRelativeResize="0"/>
          <p:nvPr/>
        </p:nvPicPr>
        <p:blipFill>
          <a:blip r:embed="rId3">
            <a:alphaModFix/>
          </a:blip>
          <a:stretch>
            <a:fillRect/>
          </a:stretch>
        </p:blipFill>
        <p:spPr>
          <a:xfrm>
            <a:off x="4897250" y="524300"/>
            <a:ext cx="3854400" cy="385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pic>
        <p:nvPicPr>
          <p:cNvPr id="926" name="Google Shape;926;p115"/>
          <p:cNvPicPr preferRelativeResize="0"/>
          <p:nvPr/>
        </p:nvPicPr>
        <p:blipFill>
          <a:blip r:embed="rId3">
            <a:alphaModFix/>
          </a:blip>
          <a:stretch>
            <a:fillRect/>
          </a:stretch>
        </p:blipFill>
        <p:spPr>
          <a:xfrm>
            <a:off x="0" y="0"/>
            <a:ext cx="9143997" cy="514349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116"/>
          <p:cNvSpPr txBox="1"/>
          <p:nvPr/>
        </p:nvSpPr>
        <p:spPr>
          <a:xfrm>
            <a:off x="832751" y="1766450"/>
            <a:ext cx="38061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7200">
                <a:solidFill>
                  <a:schemeClr val="dk1"/>
                </a:solidFill>
                <a:latin typeface="Darker Grotesque Medium"/>
                <a:ea typeface="Darker Grotesque Medium"/>
                <a:cs typeface="Darker Grotesque Medium"/>
                <a:sym typeface="Darker Grotesque Medium"/>
              </a:rPr>
              <a:t>02</a:t>
            </a:r>
            <a:endParaRPr sz="4000">
              <a:latin typeface="Darker Grotesque Medium"/>
              <a:ea typeface="Darker Grotesque Medium"/>
              <a:cs typeface="Darker Grotesque Medium"/>
              <a:sym typeface="Darker Grotesque Medium"/>
            </a:endParaRPr>
          </a:p>
          <a:p>
            <a:pPr marL="0" lvl="0" indent="0" algn="l" rtl="0">
              <a:spcBef>
                <a:spcPts val="0"/>
              </a:spcBef>
              <a:spcAft>
                <a:spcPts val="0"/>
              </a:spcAft>
              <a:buNone/>
            </a:pPr>
            <a:r>
              <a:rPr lang="en" sz="3600">
                <a:latin typeface="Darker Grotesque Medium"/>
                <a:ea typeface="Darker Grotesque Medium"/>
                <a:cs typeface="Darker Grotesque Medium"/>
                <a:sym typeface="Darker Grotesque Medium"/>
              </a:rPr>
              <a:t>Market</a:t>
            </a:r>
            <a:endParaRPr sz="3600">
              <a:latin typeface="Darker Grotesque Medium"/>
              <a:ea typeface="Darker Grotesque Medium"/>
              <a:cs typeface="Darker Grotesque Medium"/>
              <a:sym typeface="Darker Grotesque Medium"/>
            </a:endParaRPr>
          </a:p>
        </p:txBody>
      </p:sp>
      <p:pic>
        <p:nvPicPr>
          <p:cNvPr id="932" name="Google Shape;932;p116"/>
          <p:cNvPicPr preferRelativeResize="0"/>
          <p:nvPr/>
        </p:nvPicPr>
        <p:blipFill>
          <a:blip r:embed="rId3">
            <a:alphaModFix/>
          </a:blip>
          <a:stretch>
            <a:fillRect/>
          </a:stretch>
        </p:blipFill>
        <p:spPr>
          <a:xfrm>
            <a:off x="5916850" y="1313400"/>
            <a:ext cx="2516675" cy="2516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117"/>
          <p:cNvSpPr txBox="1">
            <a:spLocks noGrp="1"/>
          </p:cNvSpPr>
          <p:nvPr>
            <p:ph type="subTitle" idx="1"/>
          </p:nvPr>
        </p:nvSpPr>
        <p:spPr>
          <a:xfrm>
            <a:off x="976725" y="417550"/>
            <a:ext cx="5721000" cy="267300"/>
          </a:xfrm>
          <a:prstGeom prst="rect">
            <a:avLst/>
          </a:prstGeom>
        </p:spPr>
        <p:txBody>
          <a:bodyPr spcFirstLastPara="1" wrap="square" lIns="0" tIns="0" rIns="0" bIns="0" anchor="ctr" anchorCtr="0">
            <a:noAutofit/>
          </a:bodyPr>
          <a:lstStyle/>
          <a:p>
            <a:pPr marL="0" lvl="0" indent="0" algn="l" rtl="0">
              <a:spcBef>
                <a:spcPts val="0"/>
              </a:spcBef>
              <a:spcAft>
                <a:spcPts val="1000"/>
              </a:spcAft>
              <a:buNone/>
            </a:pPr>
            <a:r>
              <a:rPr lang="en" b="1">
                <a:latin typeface="Darker Grotesque"/>
                <a:ea typeface="Darker Grotesque"/>
                <a:cs typeface="Darker Grotesque"/>
                <a:sym typeface="Darker Grotesque"/>
              </a:rPr>
              <a:t>Market | </a:t>
            </a:r>
            <a:r>
              <a:rPr lang="en"/>
              <a:t>How is the market shaping up &amp; why now? </a:t>
            </a:r>
            <a:endParaRPr/>
          </a:p>
        </p:txBody>
      </p:sp>
      <p:sp>
        <p:nvSpPr>
          <p:cNvPr id="938" name="Google Shape;938;p117"/>
          <p:cNvSpPr txBox="1"/>
          <p:nvPr/>
        </p:nvSpPr>
        <p:spPr>
          <a:xfrm>
            <a:off x="351375" y="3775525"/>
            <a:ext cx="2686200" cy="969300"/>
          </a:xfrm>
          <a:prstGeom prst="rect">
            <a:avLst/>
          </a:prstGeom>
          <a:noFill/>
          <a:ln>
            <a:noFill/>
          </a:ln>
        </p:spPr>
        <p:txBody>
          <a:bodyPr spcFirstLastPara="1" wrap="square" lIns="0" tIns="0" rIns="0" bIns="0" anchor="t" anchorCtr="0">
            <a:spAutoFit/>
          </a:bodyPr>
          <a:lstStyle/>
          <a:p>
            <a:pPr marL="228600" lvl="0" indent="-190500" algn="l" rtl="0">
              <a:lnSpc>
                <a:spcPct val="70000"/>
              </a:lnSpc>
              <a:spcBef>
                <a:spcPts val="0"/>
              </a:spcBef>
              <a:spcAft>
                <a:spcPts val="0"/>
              </a:spcAft>
              <a:buClr>
                <a:srgbClr val="343A45"/>
              </a:buClr>
              <a:buSzPts val="1200"/>
              <a:buFont typeface="Darker Grotesque Medium"/>
              <a:buChar char="·"/>
            </a:pPr>
            <a:r>
              <a:rPr lang="en" sz="1200">
                <a:solidFill>
                  <a:srgbClr val="343A45"/>
                </a:solidFill>
                <a:latin typeface="Darker Grotesque Medium"/>
                <a:ea typeface="Darker Grotesque Medium"/>
                <a:cs typeface="Darker Grotesque Medium"/>
                <a:sym typeface="Darker Grotesque Medium"/>
              </a:rPr>
              <a:t>Inflation Reduction Act’s home electrification incentives under scrutiny</a:t>
            </a:r>
            <a:endParaRPr sz="1200">
              <a:solidFill>
                <a:srgbClr val="343A45"/>
              </a:solidFill>
              <a:latin typeface="Darker Grotesque Medium"/>
              <a:ea typeface="Darker Grotesque Medium"/>
              <a:cs typeface="Darker Grotesque Medium"/>
              <a:sym typeface="Darker Grotesque Medium"/>
            </a:endParaRPr>
          </a:p>
          <a:p>
            <a:pPr marL="228600" lvl="0" indent="-190500" algn="l" rtl="0">
              <a:lnSpc>
                <a:spcPct val="70000"/>
              </a:lnSpc>
              <a:spcBef>
                <a:spcPts val="500"/>
              </a:spcBef>
              <a:spcAft>
                <a:spcPts val="500"/>
              </a:spcAft>
              <a:buClr>
                <a:srgbClr val="343A45"/>
              </a:buClr>
              <a:buSzPts val="1200"/>
              <a:buFont typeface="Darker Grotesque Medium"/>
              <a:buChar char="·"/>
            </a:pPr>
            <a:r>
              <a:rPr lang="en" sz="1200">
                <a:solidFill>
                  <a:srgbClr val="343A45"/>
                </a:solidFill>
                <a:latin typeface="Darker Grotesque Medium"/>
                <a:ea typeface="Darker Grotesque Medium"/>
                <a:cs typeface="Darker Grotesque Medium"/>
                <a:sym typeface="Darker Grotesque Medium"/>
              </a:rPr>
              <a:t>State policies like the All-Electric Buildings Act (NY) and the California Advanced Homes Program (CAHP) are becoming increasingly vital amid sweeping federal policy changes</a:t>
            </a:r>
            <a:endParaRPr sz="1200">
              <a:solidFill>
                <a:srgbClr val="343A45"/>
              </a:solidFill>
              <a:latin typeface="Darker Grotesque Medium"/>
              <a:ea typeface="Darker Grotesque Medium"/>
              <a:cs typeface="Darker Grotesque Medium"/>
              <a:sym typeface="Darker Grotesque Medium"/>
            </a:endParaRPr>
          </a:p>
        </p:txBody>
      </p:sp>
      <p:pic>
        <p:nvPicPr>
          <p:cNvPr id="939" name="Google Shape;939;p117"/>
          <p:cNvPicPr preferRelativeResize="0">
            <a:picLocks noGrp="1"/>
          </p:cNvPicPr>
          <p:nvPr>
            <p:ph type="pic" idx="2"/>
          </p:nvPr>
        </p:nvPicPr>
        <p:blipFill rotWithShape="1">
          <a:blip r:embed="rId3">
            <a:alphaModFix/>
          </a:blip>
          <a:srcRect l="5301" r="5301"/>
          <a:stretch/>
        </p:blipFill>
        <p:spPr>
          <a:xfrm>
            <a:off x="352725" y="1142375"/>
            <a:ext cx="2686198" cy="2253600"/>
          </a:xfrm>
          <a:prstGeom prst="rect">
            <a:avLst/>
          </a:prstGeom>
          <a:noFill/>
          <a:ln>
            <a:noFill/>
          </a:ln>
          <a:effectLst>
            <a:outerShdw blurRad="57150" dist="19050" dir="5400000" algn="bl" rotWithShape="0">
              <a:schemeClr val="accent3">
                <a:alpha val="50000"/>
              </a:schemeClr>
            </a:outerShdw>
          </a:effectLst>
        </p:spPr>
      </p:pic>
      <p:pic>
        <p:nvPicPr>
          <p:cNvPr id="940" name="Google Shape;940;p117"/>
          <p:cNvPicPr preferRelativeResize="0">
            <a:picLocks noGrp="1"/>
          </p:cNvPicPr>
          <p:nvPr>
            <p:ph type="pic" idx="3"/>
          </p:nvPr>
        </p:nvPicPr>
        <p:blipFill rotWithShape="1">
          <a:blip r:embed="rId4">
            <a:alphaModFix/>
          </a:blip>
          <a:srcRect l="26407" r="26402"/>
          <a:stretch/>
        </p:blipFill>
        <p:spPr>
          <a:xfrm>
            <a:off x="6442824" y="1292600"/>
            <a:ext cx="1986601" cy="2805901"/>
          </a:xfrm>
          <a:prstGeom prst="rect">
            <a:avLst/>
          </a:prstGeom>
          <a:noFill/>
          <a:ln>
            <a:noFill/>
          </a:ln>
          <a:effectLst>
            <a:outerShdw blurRad="57150" dist="19050" dir="5400000" algn="bl" rotWithShape="0">
              <a:schemeClr val="accent3">
                <a:alpha val="50000"/>
              </a:schemeClr>
            </a:outerShdw>
          </a:effectLst>
        </p:spPr>
      </p:pic>
      <p:sp>
        <p:nvSpPr>
          <p:cNvPr id="941" name="Google Shape;941;p117"/>
          <p:cNvSpPr txBox="1"/>
          <p:nvPr/>
        </p:nvSpPr>
        <p:spPr>
          <a:xfrm>
            <a:off x="351375" y="3502300"/>
            <a:ext cx="2686200" cy="165900"/>
          </a:xfrm>
          <a:prstGeom prst="rect">
            <a:avLst/>
          </a:prstGeom>
          <a:noFill/>
          <a:ln>
            <a:noFill/>
          </a:ln>
        </p:spPr>
        <p:txBody>
          <a:bodyPr spcFirstLastPara="1" wrap="square" lIns="0" tIns="0" rIns="0" bIns="0" anchor="t" anchorCtr="0">
            <a:noAutofit/>
          </a:bodyPr>
          <a:lstStyle/>
          <a:p>
            <a:pPr marL="0" lvl="0" indent="0" algn="l" rtl="0">
              <a:lnSpc>
                <a:spcPct val="70000"/>
              </a:lnSpc>
              <a:spcBef>
                <a:spcPts val="0"/>
              </a:spcBef>
              <a:spcAft>
                <a:spcPts val="1000"/>
              </a:spcAft>
              <a:buNone/>
            </a:pPr>
            <a:r>
              <a:rPr lang="en" sz="1600" b="1">
                <a:solidFill>
                  <a:srgbClr val="24AACF"/>
                </a:solidFill>
                <a:latin typeface="Darker Grotesque"/>
                <a:ea typeface="Darker Grotesque"/>
                <a:cs typeface="Darker Grotesque"/>
                <a:sym typeface="Darker Grotesque"/>
              </a:rPr>
              <a:t>Evolving Policies &amp; Incentives</a:t>
            </a:r>
            <a:endParaRPr sz="1600" b="1">
              <a:solidFill>
                <a:srgbClr val="24AACF"/>
              </a:solidFill>
              <a:latin typeface="Darker Grotesque"/>
              <a:ea typeface="Darker Grotesque"/>
              <a:cs typeface="Darker Grotesque"/>
              <a:sym typeface="Darker Grotesque"/>
            </a:endParaRPr>
          </a:p>
        </p:txBody>
      </p:sp>
      <p:sp>
        <p:nvSpPr>
          <p:cNvPr id="942" name="Google Shape;942;p117"/>
          <p:cNvSpPr txBox="1"/>
          <p:nvPr/>
        </p:nvSpPr>
        <p:spPr>
          <a:xfrm>
            <a:off x="3243675" y="1402225"/>
            <a:ext cx="2993400" cy="165900"/>
          </a:xfrm>
          <a:prstGeom prst="rect">
            <a:avLst/>
          </a:prstGeom>
          <a:noFill/>
          <a:ln>
            <a:noFill/>
          </a:ln>
        </p:spPr>
        <p:txBody>
          <a:bodyPr spcFirstLastPara="1" wrap="square" lIns="0" tIns="0" rIns="0" bIns="0" anchor="t" anchorCtr="0">
            <a:noAutofit/>
          </a:bodyPr>
          <a:lstStyle/>
          <a:p>
            <a:pPr marL="0" lvl="0" indent="0" algn="l" rtl="0">
              <a:lnSpc>
                <a:spcPct val="70000"/>
              </a:lnSpc>
              <a:spcBef>
                <a:spcPts val="0"/>
              </a:spcBef>
              <a:spcAft>
                <a:spcPts val="1000"/>
              </a:spcAft>
              <a:buNone/>
            </a:pPr>
            <a:r>
              <a:rPr lang="en" sz="1600" b="1">
                <a:solidFill>
                  <a:srgbClr val="24AACF"/>
                </a:solidFill>
                <a:latin typeface="Darker Grotesque"/>
                <a:ea typeface="Darker Grotesque"/>
                <a:cs typeface="Darker Grotesque"/>
                <a:sym typeface="Darker Grotesque"/>
              </a:rPr>
              <a:t>Rising Adoption Rates</a:t>
            </a:r>
            <a:endParaRPr sz="1500">
              <a:solidFill>
                <a:srgbClr val="343A45"/>
              </a:solidFill>
              <a:latin typeface="Darker Grotesque Medium"/>
              <a:ea typeface="Darker Grotesque Medium"/>
              <a:cs typeface="Darker Grotesque Medium"/>
              <a:sym typeface="Darker Grotesque Medium"/>
            </a:endParaRPr>
          </a:p>
        </p:txBody>
      </p:sp>
      <p:sp>
        <p:nvSpPr>
          <p:cNvPr id="943" name="Google Shape;943;p117"/>
          <p:cNvSpPr txBox="1"/>
          <p:nvPr/>
        </p:nvSpPr>
        <p:spPr>
          <a:xfrm>
            <a:off x="6442824" y="4166900"/>
            <a:ext cx="2686200" cy="165900"/>
          </a:xfrm>
          <a:prstGeom prst="rect">
            <a:avLst/>
          </a:prstGeom>
          <a:noFill/>
          <a:ln>
            <a:noFill/>
          </a:ln>
        </p:spPr>
        <p:txBody>
          <a:bodyPr spcFirstLastPara="1" wrap="square" lIns="0" tIns="0" rIns="0" bIns="0" anchor="t" anchorCtr="0">
            <a:noAutofit/>
          </a:bodyPr>
          <a:lstStyle/>
          <a:p>
            <a:pPr marL="0" lvl="0" indent="0" algn="l" rtl="0">
              <a:lnSpc>
                <a:spcPct val="70000"/>
              </a:lnSpc>
              <a:spcBef>
                <a:spcPts val="0"/>
              </a:spcBef>
              <a:spcAft>
                <a:spcPts val="1000"/>
              </a:spcAft>
              <a:buNone/>
            </a:pPr>
            <a:r>
              <a:rPr lang="en" sz="1600" b="1">
                <a:solidFill>
                  <a:srgbClr val="24AACF"/>
                </a:solidFill>
                <a:latin typeface="Darker Grotesque"/>
                <a:ea typeface="Darker Grotesque"/>
                <a:cs typeface="Darker Grotesque"/>
                <a:sym typeface="Darker Grotesque"/>
              </a:rPr>
              <a:t>Increasing financial viability</a:t>
            </a:r>
            <a:endParaRPr sz="1500">
              <a:solidFill>
                <a:srgbClr val="343A45"/>
              </a:solidFill>
              <a:latin typeface="Darker Grotesque Medium"/>
              <a:ea typeface="Darker Grotesque Medium"/>
              <a:cs typeface="Darker Grotesque Medium"/>
              <a:sym typeface="Darker Grotesque Medium"/>
            </a:endParaRPr>
          </a:p>
        </p:txBody>
      </p:sp>
      <p:sp>
        <p:nvSpPr>
          <p:cNvPr id="944" name="Google Shape;944;p117"/>
          <p:cNvSpPr txBox="1"/>
          <p:nvPr/>
        </p:nvSpPr>
        <p:spPr>
          <a:xfrm>
            <a:off x="6442824" y="4363925"/>
            <a:ext cx="2686200" cy="477000"/>
          </a:xfrm>
          <a:prstGeom prst="rect">
            <a:avLst/>
          </a:prstGeom>
          <a:noFill/>
          <a:ln>
            <a:noFill/>
          </a:ln>
        </p:spPr>
        <p:txBody>
          <a:bodyPr spcFirstLastPara="1" wrap="square" lIns="0" tIns="0" rIns="0" bIns="0" anchor="t" anchorCtr="0">
            <a:noAutofit/>
          </a:bodyPr>
          <a:lstStyle/>
          <a:p>
            <a:pPr marL="0" lvl="0" indent="0" algn="l" rtl="0">
              <a:lnSpc>
                <a:spcPct val="70000"/>
              </a:lnSpc>
              <a:spcBef>
                <a:spcPts val="0"/>
              </a:spcBef>
              <a:spcAft>
                <a:spcPts val="0"/>
              </a:spcAft>
              <a:buNone/>
            </a:pPr>
            <a:r>
              <a:rPr lang="en" sz="1200">
                <a:solidFill>
                  <a:srgbClr val="343A45"/>
                </a:solidFill>
                <a:latin typeface="Darker Grotesque Medium"/>
                <a:ea typeface="Darker Grotesque Medium"/>
                <a:cs typeface="Darker Grotesque Medium"/>
                <a:sym typeface="Darker Grotesque Medium"/>
              </a:rPr>
              <a:t>A newly constructed electrified home in the U.S. saves homeowners on average $130 to $540 annually compared to legacy homes</a:t>
            </a:r>
            <a:endParaRPr sz="1200">
              <a:solidFill>
                <a:srgbClr val="343A45"/>
              </a:solidFill>
              <a:latin typeface="Darker Grotesque Medium"/>
              <a:ea typeface="Darker Grotesque Medium"/>
              <a:cs typeface="Darker Grotesque Medium"/>
              <a:sym typeface="Darker Grotesque Medium"/>
            </a:endParaRPr>
          </a:p>
          <a:p>
            <a:pPr marL="0" lvl="0" indent="0" algn="l" rtl="0">
              <a:lnSpc>
                <a:spcPct val="70000"/>
              </a:lnSpc>
              <a:spcBef>
                <a:spcPts val="1000"/>
              </a:spcBef>
              <a:spcAft>
                <a:spcPts val="1000"/>
              </a:spcAft>
              <a:buNone/>
            </a:pPr>
            <a:endParaRPr sz="800">
              <a:solidFill>
                <a:srgbClr val="343A45"/>
              </a:solidFill>
              <a:latin typeface="Darker Grotesque Medium"/>
              <a:ea typeface="Darker Grotesque Medium"/>
              <a:cs typeface="Darker Grotesque Medium"/>
              <a:sym typeface="Darker Grotesque Medium"/>
            </a:endParaRPr>
          </a:p>
        </p:txBody>
      </p:sp>
      <p:sp>
        <p:nvSpPr>
          <p:cNvPr id="945" name="Google Shape;945;p117"/>
          <p:cNvSpPr txBox="1"/>
          <p:nvPr/>
        </p:nvSpPr>
        <p:spPr>
          <a:xfrm>
            <a:off x="3249925" y="1697025"/>
            <a:ext cx="2817900" cy="1226700"/>
          </a:xfrm>
          <a:prstGeom prst="rect">
            <a:avLst/>
          </a:prstGeom>
          <a:noFill/>
          <a:ln>
            <a:noFill/>
          </a:ln>
        </p:spPr>
        <p:txBody>
          <a:bodyPr spcFirstLastPara="1" wrap="square" lIns="0" tIns="0" rIns="0" bIns="0" anchor="t" anchorCtr="0">
            <a:spAutoFit/>
          </a:bodyPr>
          <a:lstStyle/>
          <a:p>
            <a:pPr marL="228600" lvl="0" indent="-190500" algn="l" rtl="0">
              <a:lnSpc>
                <a:spcPct val="70000"/>
              </a:lnSpc>
              <a:spcBef>
                <a:spcPts val="0"/>
              </a:spcBef>
              <a:spcAft>
                <a:spcPts val="0"/>
              </a:spcAft>
              <a:buClr>
                <a:srgbClr val="343A45"/>
              </a:buClr>
              <a:buSzPts val="1200"/>
              <a:buFont typeface="Darker Grotesque Medium"/>
              <a:buChar char="·"/>
            </a:pPr>
            <a:r>
              <a:rPr lang="en" sz="1200">
                <a:solidFill>
                  <a:srgbClr val="343A45"/>
                </a:solidFill>
                <a:latin typeface="Darker Grotesque Medium"/>
                <a:ea typeface="Darker Grotesque Medium"/>
                <a:cs typeface="Darker Grotesque Medium"/>
                <a:sym typeface="Darker Grotesque Medium"/>
              </a:rPr>
              <a:t>Utility rates continue to increase, moving consumers to seek energy independence</a:t>
            </a:r>
            <a:endParaRPr sz="1200">
              <a:solidFill>
                <a:srgbClr val="343A45"/>
              </a:solidFill>
              <a:latin typeface="Darker Grotesque Medium"/>
              <a:ea typeface="Darker Grotesque Medium"/>
              <a:cs typeface="Darker Grotesque Medium"/>
              <a:sym typeface="Darker Grotesque Medium"/>
            </a:endParaRPr>
          </a:p>
          <a:p>
            <a:pPr marL="228600" lvl="0" indent="-190500" algn="l" rtl="0">
              <a:lnSpc>
                <a:spcPct val="70000"/>
              </a:lnSpc>
              <a:spcBef>
                <a:spcPts val="500"/>
              </a:spcBef>
              <a:spcAft>
                <a:spcPts val="0"/>
              </a:spcAft>
              <a:buClr>
                <a:srgbClr val="343A45"/>
              </a:buClr>
              <a:buSzPts val="1200"/>
              <a:buFont typeface="Darker Grotesque Medium"/>
              <a:buChar char="·"/>
            </a:pPr>
            <a:r>
              <a:rPr lang="en" sz="1200">
                <a:solidFill>
                  <a:srgbClr val="343A45"/>
                </a:solidFill>
                <a:latin typeface="Darker Grotesque Medium"/>
                <a:ea typeface="Darker Grotesque Medium"/>
                <a:cs typeface="Darker Grotesque Medium"/>
                <a:sym typeface="Darker Grotesque Medium"/>
              </a:rPr>
              <a:t>Electrification products are becoming more mainstream</a:t>
            </a:r>
            <a:endParaRPr sz="1200">
              <a:solidFill>
                <a:srgbClr val="343A45"/>
              </a:solidFill>
              <a:latin typeface="Darker Grotesque Medium"/>
              <a:ea typeface="Darker Grotesque Medium"/>
              <a:cs typeface="Darker Grotesque Medium"/>
              <a:sym typeface="Darker Grotesque Medium"/>
            </a:endParaRPr>
          </a:p>
          <a:p>
            <a:pPr marL="228600" lvl="0" indent="-190500" algn="l" rtl="0">
              <a:lnSpc>
                <a:spcPct val="70000"/>
              </a:lnSpc>
              <a:spcBef>
                <a:spcPts val="500"/>
              </a:spcBef>
              <a:spcAft>
                <a:spcPts val="0"/>
              </a:spcAft>
              <a:buClr>
                <a:srgbClr val="343A45"/>
              </a:buClr>
              <a:buSzPts val="1200"/>
              <a:buFont typeface="Darker Grotesque Medium"/>
              <a:buChar char="·"/>
            </a:pPr>
            <a:r>
              <a:rPr lang="en" sz="1200">
                <a:solidFill>
                  <a:srgbClr val="343A45"/>
                </a:solidFill>
                <a:latin typeface="Darker Grotesque Medium"/>
                <a:ea typeface="Darker Grotesque Medium"/>
                <a:cs typeface="Darker Grotesque Medium"/>
                <a:sym typeface="Darker Grotesque Medium"/>
              </a:rPr>
              <a:t>As of 2023, 1.2 million homes installed electrification products such as rooftop solar </a:t>
            </a:r>
            <a:endParaRPr sz="1200">
              <a:solidFill>
                <a:srgbClr val="343A45"/>
              </a:solidFill>
              <a:latin typeface="Darker Grotesque Medium"/>
              <a:ea typeface="Darker Grotesque Medium"/>
              <a:cs typeface="Darker Grotesque Medium"/>
              <a:sym typeface="Darker Grotesque Medium"/>
            </a:endParaRPr>
          </a:p>
          <a:p>
            <a:pPr marL="228600" lvl="0" indent="-190500" algn="l" rtl="0">
              <a:lnSpc>
                <a:spcPct val="70000"/>
              </a:lnSpc>
              <a:spcBef>
                <a:spcPts val="500"/>
              </a:spcBef>
              <a:spcAft>
                <a:spcPts val="500"/>
              </a:spcAft>
              <a:buClr>
                <a:srgbClr val="343A45"/>
              </a:buClr>
              <a:buSzPts val="1200"/>
              <a:buFont typeface="Darker Grotesque Medium"/>
              <a:buChar char="·"/>
            </a:pPr>
            <a:r>
              <a:rPr lang="en" sz="1200">
                <a:solidFill>
                  <a:srgbClr val="343A45"/>
                </a:solidFill>
                <a:latin typeface="Darker Grotesque Medium"/>
                <a:ea typeface="Darker Grotesque Medium"/>
                <a:cs typeface="Darker Grotesque Medium"/>
                <a:sym typeface="Darker Grotesque Medium"/>
              </a:rPr>
              <a:t>In Q1 2024, batteries were attached 25% of the time with solar installations </a:t>
            </a:r>
            <a:endParaRPr sz="1200">
              <a:solidFill>
                <a:srgbClr val="343A45"/>
              </a:solidFill>
              <a:latin typeface="Darker Grotesque Medium"/>
              <a:ea typeface="Darker Grotesque Medium"/>
              <a:cs typeface="Darker Grotesque Medium"/>
              <a:sym typeface="Darker Grotesque Medium"/>
            </a:endParaRPr>
          </a:p>
        </p:txBody>
      </p:sp>
      <p:sp>
        <p:nvSpPr>
          <p:cNvPr id="946" name="Google Shape;946;p117"/>
          <p:cNvSpPr txBox="1"/>
          <p:nvPr/>
        </p:nvSpPr>
        <p:spPr>
          <a:xfrm>
            <a:off x="203800" y="4886550"/>
            <a:ext cx="4365900" cy="2709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0"/>
              </a:spcBef>
              <a:spcAft>
                <a:spcPts val="1000"/>
              </a:spcAft>
              <a:buNone/>
            </a:pPr>
            <a:r>
              <a:rPr lang="en" sz="800">
                <a:solidFill>
                  <a:srgbClr val="343A45"/>
                </a:solidFill>
                <a:latin typeface="Darker Grotesque Medium"/>
                <a:ea typeface="Darker Grotesque Medium"/>
                <a:cs typeface="Darker Grotesque Medium"/>
                <a:sym typeface="Darker Grotesque Medium"/>
              </a:rPr>
              <a:t>Source(s): Financial Times, Solar Power World, Natural Resources Defense Council (NRDC)</a:t>
            </a:r>
            <a:endParaRPr sz="800">
              <a:solidFill>
                <a:srgbClr val="343A45"/>
              </a:solidFill>
              <a:latin typeface="Darker Grotesque Medium"/>
              <a:ea typeface="Darker Grotesque Medium"/>
              <a:cs typeface="Darker Grotesque Medium"/>
              <a:sym typeface="Darker Grotesque Medium"/>
            </a:endParaRPr>
          </a:p>
        </p:txBody>
      </p:sp>
      <p:pic>
        <p:nvPicPr>
          <p:cNvPr id="947" name="Google Shape;947;p117"/>
          <p:cNvPicPr preferRelativeResize="0"/>
          <p:nvPr/>
        </p:nvPicPr>
        <p:blipFill>
          <a:blip r:embed="rId5">
            <a:alphaModFix/>
          </a:blip>
          <a:stretch>
            <a:fillRect/>
          </a:stretch>
        </p:blipFill>
        <p:spPr>
          <a:xfrm>
            <a:off x="3269268" y="3152108"/>
            <a:ext cx="2894101" cy="1625408"/>
          </a:xfrm>
          <a:prstGeom prst="rect">
            <a:avLst/>
          </a:prstGeom>
          <a:noFill/>
          <a:ln>
            <a:noFill/>
          </a:ln>
          <a:effectLst>
            <a:outerShdw blurRad="57150" dist="19050" dir="5400000" algn="bl" rotWithShape="0">
              <a:srgbClr val="24AACF">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118"/>
          <p:cNvSpPr txBox="1"/>
          <p:nvPr/>
        </p:nvSpPr>
        <p:spPr>
          <a:xfrm>
            <a:off x="832768" y="1766450"/>
            <a:ext cx="33123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7200">
                <a:solidFill>
                  <a:schemeClr val="dk1"/>
                </a:solidFill>
                <a:latin typeface="Darker Grotesque Medium"/>
                <a:ea typeface="Darker Grotesque Medium"/>
                <a:cs typeface="Darker Grotesque Medium"/>
                <a:sym typeface="Darker Grotesque Medium"/>
              </a:rPr>
              <a:t>03</a:t>
            </a:r>
            <a:endParaRPr sz="4000">
              <a:latin typeface="Darker Grotesque Medium"/>
              <a:ea typeface="Darker Grotesque Medium"/>
              <a:cs typeface="Darker Grotesque Medium"/>
              <a:sym typeface="Darker Grotesque Medium"/>
            </a:endParaRPr>
          </a:p>
          <a:p>
            <a:pPr marL="0" lvl="0" indent="0" algn="l" rtl="0">
              <a:spcBef>
                <a:spcPts val="0"/>
              </a:spcBef>
              <a:spcAft>
                <a:spcPts val="0"/>
              </a:spcAft>
              <a:buNone/>
            </a:pPr>
            <a:r>
              <a:rPr lang="en" sz="3000">
                <a:latin typeface="Darker Grotesque Medium"/>
                <a:ea typeface="Darker Grotesque Medium"/>
                <a:cs typeface="Darker Grotesque Medium"/>
                <a:sym typeface="Darker Grotesque Medium"/>
              </a:rPr>
              <a:t>Problem</a:t>
            </a:r>
            <a:endParaRPr sz="3000">
              <a:latin typeface="Darker Grotesque Medium"/>
              <a:ea typeface="Darker Grotesque Medium"/>
              <a:cs typeface="Darker Grotesque Medium"/>
              <a:sym typeface="Darker Grotesque Medium"/>
            </a:endParaRPr>
          </a:p>
        </p:txBody>
      </p:sp>
      <p:pic>
        <p:nvPicPr>
          <p:cNvPr id="953" name="Google Shape;953;p118"/>
          <p:cNvPicPr preferRelativeResize="0"/>
          <p:nvPr/>
        </p:nvPicPr>
        <p:blipFill>
          <a:blip r:embed="rId3">
            <a:alphaModFix/>
          </a:blip>
          <a:stretch>
            <a:fillRect/>
          </a:stretch>
        </p:blipFill>
        <p:spPr>
          <a:xfrm>
            <a:off x="4297468" y="152400"/>
            <a:ext cx="4694132" cy="46941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19"/>
          <p:cNvSpPr/>
          <p:nvPr/>
        </p:nvSpPr>
        <p:spPr>
          <a:xfrm>
            <a:off x="6638375" y="2103875"/>
            <a:ext cx="1894500" cy="1827300"/>
          </a:xfrm>
          <a:prstGeom prst="ellipse">
            <a:avLst/>
          </a:prstGeom>
          <a:noFill/>
          <a:ln w="952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arker Grotesque Medium"/>
              <a:ea typeface="Darker Grotesque Medium"/>
              <a:cs typeface="Darker Grotesque Medium"/>
              <a:sym typeface="Darker Grotesque Medium"/>
            </a:endParaRPr>
          </a:p>
        </p:txBody>
      </p:sp>
      <p:sp>
        <p:nvSpPr>
          <p:cNvPr id="959" name="Google Shape;959;p119"/>
          <p:cNvSpPr/>
          <p:nvPr/>
        </p:nvSpPr>
        <p:spPr>
          <a:xfrm>
            <a:off x="7327825" y="3609429"/>
            <a:ext cx="577800" cy="5631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arker Grotesque Medium"/>
              <a:ea typeface="Darker Grotesque Medium"/>
              <a:cs typeface="Darker Grotesque Medium"/>
              <a:sym typeface="Darker Grotesque Medium"/>
            </a:endParaRPr>
          </a:p>
        </p:txBody>
      </p:sp>
      <p:sp>
        <p:nvSpPr>
          <p:cNvPr id="960" name="Google Shape;960;p119"/>
          <p:cNvSpPr/>
          <p:nvPr/>
        </p:nvSpPr>
        <p:spPr>
          <a:xfrm>
            <a:off x="6434780" y="2659050"/>
            <a:ext cx="520500" cy="5064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arker Grotesque Medium"/>
              <a:ea typeface="Darker Grotesque Medium"/>
              <a:cs typeface="Darker Grotesque Medium"/>
              <a:sym typeface="Darker Grotesque Medium"/>
            </a:endParaRPr>
          </a:p>
        </p:txBody>
      </p:sp>
      <p:sp>
        <p:nvSpPr>
          <p:cNvPr id="961" name="Google Shape;961;p119"/>
          <p:cNvSpPr/>
          <p:nvPr/>
        </p:nvSpPr>
        <p:spPr>
          <a:xfrm>
            <a:off x="8129501" y="2659050"/>
            <a:ext cx="589200" cy="5631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arker Grotesque Medium"/>
              <a:ea typeface="Darker Grotesque Medium"/>
              <a:cs typeface="Darker Grotesque Medium"/>
              <a:sym typeface="Darker Grotesque Medium"/>
            </a:endParaRPr>
          </a:p>
        </p:txBody>
      </p:sp>
      <p:sp>
        <p:nvSpPr>
          <p:cNvPr id="962" name="Google Shape;962;p119"/>
          <p:cNvSpPr/>
          <p:nvPr/>
        </p:nvSpPr>
        <p:spPr>
          <a:xfrm>
            <a:off x="7327824" y="1852800"/>
            <a:ext cx="520500" cy="5064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arker Grotesque Medium"/>
              <a:ea typeface="Darker Grotesque Medium"/>
              <a:cs typeface="Darker Grotesque Medium"/>
              <a:sym typeface="Darker Grotesque Medium"/>
            </a:endParaRPr>
          </a:p>
        </p:txBody>
      </p:sp>
      <p:sp>
        <p:nvSpPr>
          <p:cNvPr id="963" name="Google Shape;963;p119"/>
          <p:cNvSpPr txBox="1">
            <a:spLocks noGrp="1"/>
          </p:cNvSpPr>
          <p:nvPr>
            <p:ph type="subTitle" idx="1"/>
          </p:nvPr>
        </p:nvSpPr>
        <p:spPr>
          <a:xfrm>
            <a:off x="976725" y="417550"/>
            <a:ext cx="5721000" cy="267300"/>
          </a:xfrm>
          <a:prstGeom prst="rect">
            <a:avLst/>
          </a:prstGeom>
        </p:spPr>
        <p:txBody>
          <a:bodyPr spcFirstLastPara="1" wrap="square" lIns="0" tIns="0" rIns="0" bIns="0" anchor="ctr" anchorCtr="0">
            <a:noAutofit/>
          </a:bodyPr>
          <a:lstStyle/>
          <a:p>
            <a:pPr marL="0" lvl="0" indent="0" algn="l" rtl="0">
              <a:spcBef>
                <a:spcPts val="0"/>
              </a:spcBef>
              <a:spcAft>
                <a:spcPts val="1000"/>
              </a:spcAft>
              <a:buNone/>
            </a:pPr>
            <a:r>
              <a:rPr lang="en" b="1">
                <a:latin typeface="Darker Grotesque"/>
                <a:ea typeface="Darker Grotesque"/>
                <a:cs typeface="Darker Grotesque"/>
                <a:sym typeface="Darker Grotesque"/>
              </a:rPr>
              <a:t>Problem | </a:t>
            </a:r>
            <a:r>
              <a:rPr lang="en"/>
              <a:t>What are the key blockers in home electrification adoption?</a:t>
            </a:r>
            <a:endParaRPr/>
          </a:p>
        </p:txBody>
      </p:sp>
      <p:sp>
        <p:nvSpPr>
          <p:cNvPr id="964" name="Google Shape;964;p119"/>
          <p:cNvSpPr/>
          <p:nvPr/>
        </p:nvSpPr>
        <p:spPr>
          <a:xfrm>
            <a:off x="839850" y="1168675"/>
            <a:ext cx="2323200" cy="246600"/>
          </a:xfrm>
          <a:prstGeom prst="roundRect">
            <a:avLst>
              <a:gd name="adj" fmla="val 16667"/>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2"/>
                </a:solidFill>
                <a:latin typeface="Darker Grotesque"/>
                <a:ea typeface="Darker Grotesque"/>
                <a:cs typeface="Darker Grotesque"/>
                <a:sym typeface="Darker Grotesque"/>
              </a:rPr>
              <a:t>Cost of Capital</a:t>
            </a:r>
            <a:endParaRPr b="1">
              <a:solidFill>
                <a:schemeClr val="dk2"/>
              </a:solidFill>
              <a:latin typeface="Darker Grotesque"/>
              <a:ea typeface="Darker Grotesque"/>
              <a:cs typeface="Darker Grotesque"/>
              <a:sym typeface="Darker Grotesque"/>
            </a:endParaRPr>
          </a:p>
        </p:txBody>
      </p:sp>
      <p:sp>
        <p:nvSpPr>
          <p:cNvPr id="965" name="Google Shape;965;p119"/>
          <p:cNvSpPr/>
          <p:nvPr/>
        </p:nvSpPr>
        <p:spPr>
          <a:xfrm>
            <a:off x="3572050" y="1168675"/>
            <a:ext cx="2323200" cy="246600"/>
          </a:xfrm>
          <a:prstGeom prst="roundRect">
            <a:avLst>
              <a:gd name="adj" fmla="val 16667"/>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2"/>
                </a:solidFill>
                <a:latin typeface="Darker Grotesque"/>
                <a:ea typeface="Darker Grotesque"/>
                <a:cs typeface="Darker Grotesque"/>
                <a:sym typeface="Darker Grotesque"/>
              </a:rPr>
              <a:t>Consumer Knowledge Gap</a:t>
            </a:r>
            <a:endParaRPr b="1">
              <a:solidFill>
                <a:schemeClr val="dk2"/>
              </a:solidFill>
              <a:latin typeface="Darker Grotesque"/>
              <a:ea typeface="Darker Grotesque"/>
              <a:cs typeface="Darker Grotesque"/>
              <a:sym typeface="Darker Grotesque"/>
            </a:endParaRPr>
          </a:p>
        </p:txBody>
      </p:sp>
      <p:sp>
        <p:nvSpPr>
          <p:cNvPr id="966" name="Google Shape;966;p119"/>
          <p:cNvSpPr/>
          <p:nvPr/>
        </p:nvSpPr>
        <p:spPr>
          <a:xfrm>
            <a:off x="6304250" y="1168663"/>
            <a:ext cx="2323200" cy="246600"/>
          </a:xfrm>
          <a:prstGeom prst="roundRect">
            <a:avLst>
              <a:gd name="adj" fmla="val 16667"/>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2"/>
                </a:solidFill>
                <a:latin typeface="Darker Grotesque"/>
                <a:ea typeface="Darker Grotesque"/>
                <a:cs typeface="Darker Grotesque"/>
                <a:sym typeface="Darker Grotesque"/>
              </a:rPr>
              <a:t>4:1 Contractor Expertise Ratio</a:t>
            </a:r>
            <a:endParaRPr b="1">
              <a:solidFill>
                <a:schemeClr val="dk2"/>
              </a:solidFill>
              <a:latin typeface="Darker Grotesque"/>
              <a:ea typeface="Darker Grotesque"/>
              <a:cs typeface="Darker Grotesque"/>
              <a:sym typeface="Darker Grotesque"/>
            </a:endParaRPr>
          </a:p>
        </p:txBody>
      </p:sp>
      <p:sp>
        <p:nvSpPr>
          <p:cNvPr id="967" name="Google Shape;967;p119"/>
          <p:cNvSpPr/>
          <p:nvPr/>
        </p:nvSpPr>
        <p:spPr>
          <a:xfrm>
            <a:off x="839850" y="1458775"/>
            <a:ext cx="2323200" cy="26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i="1">
                <a:latin typeface="Darker Grotesque Medium"/>
                <a:ea typeface="Darker Grotesque Medium"/>
                <a:cs typeface="Darker Grotesque Medium"/>
                <a:sym typeface="Darker Grotesque Medium"/>
              </a:rPr>
              <a:t>“Home Electrification is expensive”</a:t>
            </a:r>
            <a:endParaRPr sz="1000" i="1">
              <a:latin typeface="Darker Grotesque Medium"/>
              <a:ea typeface="Darker Grotesque Medium"/>
              <a:cs typeface="Darker Grotesque Medium"/>
              <a:sym typeface="Darker Grotesque Medium"/>
            </a:endParaRPr>
          </a:p>
        </p:txBody>
      </p:sp>
      <p:sp>
        <p:nvSpPr>
          <p:cNvPr id="968" name="Google Shape;968;p119"/>
          <p:cNvSpPr/>
          <p:nvPr/>
        </p:nvSpPr>
        <p:spPr>
          <a:xfrm>
            <a:off x="3454050" y="1458775"/>
            <a:ext cx="2592000" cy="39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i="1">
                <a:latin typeface="Darker Grotesque Medium"/>
                <a:ea typeface="Darker Grotesque Medium"/>
                <a:cs typeface="Darker Grotesque Medium"/>
                <a:sym typeface="Darker Grotesque Medium"/>
              </a:rPr>
              <a:t>“Consumers are in the early innings of understanding their energy usage, incentives, and electrification technologies”</a:t>
            </a:r>
            <a:endParaRPr sz="1000" i="1">
              <a:latin typeface="Darker Grotesque Medium"/>
              <a:ea typeface="Darker Grotesque Medium"/>
              <a:cs typeface="Darker Grotesque Medium"/>
              <a:sym typeface="Darker Grotesque Medium"/>
            </a:endParaRPr>
          </a:p>
        </p:txBody>
      </p:sp>
      <p:sp>
        <p:nvSpPr>
          <p:cNvPr id="969" name="Google Shape;969;p119"/>
          <p:cNvSpPr/>
          <p:nvPr/>
        </p:nvSpPr>
        <p:spPr>
          <a:xfrm>
            <a:off x="6304250" y="1458775"/>
            <a:ext cx="2323200" cy="26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i="1">
                <a:latin typeface="Darker Grotesque Medium"/>
                <a:ea typeface="Darker Grotesque Medium"/>
                <a:cs typeface="Darker Grotesque Medium"/>
                <a:sym typeface="Darker Grotesque Medium"/>
              </a:rPr>
              <a:t>“Contractors are expected to be the experts”</a:t>
            </a:r>
            <a:endParaRPr sz="1000" i="1">
              <a:latin typeface="Darker Grotesque Medium"/>
              <a:ea typeface="Darker Grotesque Medium"/>
              <a:cs typeface="Darker Grotesque Medium"/>
              <a:sym typeface="Darker Grotesque Medium"/>
            </a:endParaRPr>
          </a:p>
        </p:txBody>
      </p:sp>
      <p:pic>
        <p:nvPicPr>
          <p:cNvPr id="970" name="Google Shape;970;p119"/>
          <p:cNvPicPr preferRelativeResize="0"/>
          <p:nvPr/>
        </p:nvPicPr>
        <p:blipFill>
          <a:blip r:embed="rId3">
            <a:alphaModFix/>
          </a:blip>
          <a:stretch>
            <a:fillRect/>
          </a:stretch>
        </p:blipFill>
        <p:spPr>
          <a:xfrm>
            <a:off x="7289811" y="2716189"/>
            <a:ext cx="589100" cy="589100"/>
          </a:xfrm>
          <a:prstGeom prst="rect">
            <a:avLst/>
          </a:prstGeom>
          <a:noFill/>
          <a:ln>
            <a:noFill/>
          </a:ln>
        </p:spPr>
      </p:pic>
      <p:pic>
        <p:nvPicPr>
          <p:cNvPr id="971" name="Google Shape;971;p119"/>
          <p:cNvPicPr preferRelativeResize="0"/>
          <p:nvPr/>
        </p:nvPicPr>
        <p:blipFill>
          <a:blip r:embed="rId4">
            <a:alphaModFix/>
          </a:blip>
          <a:stretch>
            <a:fillRect/>
          </a:stretch>
        </p:blipFill>
        <p:spPr>
          <a:xfrm>
            <a:off x="6489869" y="2731525"/>
            <a:ext cx="410325" cy="410325"/>
          </a:xfrm>
          <a:prstGeom prst="rect">
            <a:avLst/>
          </a:prstGeom>
          <a:noFill/>
          <a:ln>
            <a:noFill/>
          </a:ln>
        </p:spPr>
      </p:pic>
      <p:pic>
        <p:nvPicPr>
          <p:cNvPr id="972" name="Google Shape;972;p119"/>
          <p:cNvPicPr preferRelativeResize="0"/>
          <p:nvPr/>
        </p:nvPicPr>
        <p:blipFill>
          <a:blip r:embed="rId5">
            <a:alphaModFix/>
          </a:blip>
          <a:stretch>
            <a:fillRect/>
          </a:stretch>
        </p:blipFill>
        <p:spPr>
          <a:xfrm>
            <a:off x="7387909" y="1902750"/>
            <a:ext cx="410325" cy="410325"/>
          </a:xfrm>
          <a:prstGeom prst="rect">
            <a:avLst/>
          </a:prstGeom>
          <a:noFill/>
          <a:ln>
            <a:noFill/>
          </a:ln>
        </p:spPr>
      </p:pic>
      <p:pic>
        <p:nvPicPr>
          <p:cNvPr id="973" name="Google Shape;973;p119"/>
          <p:cNvPicPr preferRelativeResize="0"/>
          <p:nvPr/>
        </p:nvPicPr>
        <p:blipFill>
          <a:blip r:embed="rId6">
            <a:alphaModFix/>
          </a:blip>
          <a:stretch>
            <a:fillRect/>
          </a:stretch>
        </p:blipFill>
        <p:spPr>
          <a:xfrm>
            <a:off x="7396632" y="3669205"/>
            <a:ext cx="442900" cy="442900"/>
          </a:xfrm>
          <a:prstGeom prst="rect">
            <a:avLst/>
          </a:prstGeom>
          <a:noFill/>
          <a:ln>
            <a:noFill/>
          </a:ln>
        </p:spPr>
      </p:pic>
      <p:pic>
        <p:nvPicPr>
          <p:cNvPr id="974" name="Google Shape;974;p119"/>
          <p:cNvPicPr preferRelativeResize="0"/>
          <p:nvPr/>
        </p:nvPicPr>
        <p:blipFill>
          <a:blip r:embed="rId7">
            <a:alphaModFix/>
          </a:blip>
          <a:stretch>
            <a:fillRect/>
          </a:stretch>
        </p:blipFill>
        <p:spPr>
          <a:xfrm>
            <a:off x="8259221" y="2715238"/>
            <a:ext cx="442900" cy="442900"/>
          </a:xfrm>
          <a:prstGeom prst="rect">
            <a:avLst/>
          </a:prstGeom>
          <a:noFill/>
          <a:ln>
            <a:noFill/>
          </a:ln>
        </p:spPr>
      </p:pic>
      <p:pic>
        <p:nvPicPr>
          <p:cNvPr id="975" name="Google Shape;975;p119"/>
          <p:cNvPicPr preferRelativeResize="0"/>
          <p:nvPr/>
        </p:nvPicPr>
        <p:blipFill>
          <a:blip r:embed="rId8">
            <a:alphaModFix/>
          </a:blip>
          <a:stretch>
            <a:fillRect/>
          </a:stretch>
        </p:blipFill>
        <p:spPr>
          <a:xfrm>
            <a:off x="788000" y="2337350"/>
            <a:ext cx="966500" cy="966500"/>
          </a:xfrm>
          <a:prstGeom prst="rect">
            <a:avLst/>
          </a:prstGeom>
          <a:noFill/>
          <a:ln>
            <a:noFill/>
          </a:ln>
        </p:spPr>
      </p:pic>
      <p:pic>
        <p:nvPicPr>
          <p:cNvPr id="976" name="Google Shape;976;p119"/>
          <p:cNvPicPr preferRelativeResize="0"/>
          <p:nvPr/>
        </p:nvPicPr>
        <p:blipFill>
          <a:blip r:embed="rId9">
            <a:alphaModFix/>
          </a:blip>
          <a:stretch>
            <a:fillRect/>
          </a:stretch>
        </p:blipFill>
        <p:spPr>
          <a:xfrm>
            <a:off x="2269250" y="2411299"/>
            <a:ext cx="788050" cy="788050"/>
          </a:xfrm>
          <a:prstGeom prst="rect">
            <a:avLst/>
          </a:prstGeom>
          <a:noFill/>
          <a:ln>
            <a:noFill/>
          </a:ln>
        </p:spPr>
      </p:pic>
      <p:sp>
        <p:nvSpPr>
          <p:cNvPr id="977" name="Google Shape;977;p119"/>
          <p:cNvSpPr/>
          <p:nvPr/>
        </p:nvSpPr>
        <p:spPr>
          <a:xfrm>
            <a:off x="510295" y="3181351"/>
            <a:ext cx="1513200" cy="26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i="1">
                <a:latin typeface="Darker Grotesque Medium"/>
                <a:ea typeface="Darker Grotesque Medium"/>
                <a:cs typeface="Darker Grotesque Medium"/>
                <a:sym typeface="Darker Grotesque Medium"/>
              </a:rPr>
              <a:t>Heat Pump</a:t>
            </a:r>
            <a:endParaRPr sz="1000" i="1">
              <a:latin typeface="Darker Grotesque Medium"/>
              <a:ea typeface="Darker Grotesque Medium"/>
              <a:cs typeface="Darker Grotesque Medium"/>
              <a:sym typeface="Darker Grotesque Medium"/>
            </a:endParaRPr>
          </a:p>
        </p:txBody>
      </p:sp>
      <p:sp>
        <p:nvSpPr>
          <p:cNvPr id="978" name="Google Shape;978;p119"/>
          <p:cNvSpPr/>
          <p:nvPr/>
        </p:nvSpPr>
        <p:spPr>
          <a:xfrm>
            <a:off x="1928097" y="3199357"/>
            <a:ext cx="1513200" cy="26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i="1">
                <a:latin typeface="Darker Grotesque Medium"/>
                <a:ea typeface="Darker Grotesque Medium"/>
                <a:cs typeface="Darker Grotesque Medium"/>
                <a:sym typeface="Darker Grotesque Medium"/>
              </a:rPr>
              <a:t>Gas Furnace</a:t>
            </a:r>
            <a:endParaRPr sz="1000" i="1">
              <a:latin typeface="Darker Grotesque Medium"/>
              <a:ea typeface="Darker Grotesque Medium"/>
              <a:cs typeface="Darker Grotesque Medium"/>
              <a:sym typeface="Darker Grotesque Medium"/>
            </a:endParaRPr>
          </a:p>
        </p:txBody>
      </p:sp>
      <p:pic>
        <p:nvPicPr>
          <p:cNvPr id="979" name="Google Shape;979;p119"/>
          <p:cNvPicPr preferRelativeResize="0"/>
          <p:nvPr/>
        </p:nvPicPr>
        <p:blipFill>
          <a:blip r:embed="rId10">
            <a:alphaModFix/>
          </a:blip>
          <a:stretch>
            <a:fillRect/>
          </a:stretch>
        </p:blipFill>
        <p:spPr>
          <a:xfrm>
            <a:off x="922575" y="3494950"/>
            <a:ext cx="203475" cy="203475"/>
          </a:xfrm>
          <a:prstGeom prst="rect">
            <a:avLst/>
          </a:prstGeom>
          <a:noFill/>
          <a:ln>
            <a:noFill/>
          </a:ln>
        </p:spPr>
      </p:pic>
      <p:pic>
        <p:nvPicPr>
          <p:cNvPr id="980" name="Google Shape;980;p119"/>
          <p:cNvPicPr preferRelativeResize="0"/>
          <p:nvPr/>
        </p:nvPicPr>
        <p:blipFill>
          <a:blip r:embed="rId10">
            <a:alphaModFix/>
          </a:blip>
          <a:stretch>
            <a:fillRect/>
          </a:stretch>
        </p:blipFill>
        <p:spPr>
          <a:xfrm>
            <a:off x="1146820" y="3503660"/>
            <a:ext cx="203475" cy="203475"/>
          </a:xfrm>
          <a:prstGeom prst="rect">
            <a:avLst/>
          </a:prstGeom>
          <a:noFill/>
          <a:ln>
            <a:noFill/>
          </a:ln>
        </p:spPr>
      </p:pic>
      <p:pic>
        <p:nvPicPr>
          <p:cNvPr id="981" name="Google Shape;981;p119"/>
          <p:cNvPicPr preferRelativeResize="0"/>
          <p:nvPr/>
        </p:nvPicPr>
        <p:blipFill>
          <a:blip r:embed="rId10">
            <a:alphaModFix/>
          </a:blip>
          <a:stretch>
            <a:fillRect/>
          </a:stretch>
        </p:blipFill>
        <p:spPr>
          <a:xfrm>
            <a:off x="1375420" y="3499305"/>
            <a:ext cx="203475" cy="203475"/>
          </a:xfrm>
          <a:prstGeom prst="rect">
            <a:avLst/>
          </a:prstGeom>
          <a:noFill/>
          <a:ln>
            <a:noFill/>
          </a:ln>
        </p:spPr>
      </p:pic>
      <p:pic>
        <p:nvPicPr>
          <p:cNvPr id="982" name="Google Shape;982;p119"/>
          <p:cNvPicPr preferRelativeResize="0"/>
          <p:nvPr/>
        </p:nvPicPr>
        <p:blipFill>
          <a:blip r:embed="rId10">
            <a:alphaModFix/>
          </a:blip>
          <a:stretch>
            <a:fillRect/>
          </a:stretch>
        </p:blipFill>
        <p:spPr>
          <a:xfrm>
            <a:off x="2527130" y="3490595"/>
            <a:ext cx="203475" cy="203475"/>
          </a:xfrm>
          <a:prstGeom prst="rect">
            <a:avLst/>
          </a:prstGeom>
          <a:noFill/>
          <a:ln>
            <a:noFill/>
          </a:ln>
        </p:spPr>
      </p:pic>
      <p:sp>
        <p:nvSpPr>
          <p:cNvPr id="983" name="Google Shape;983;p119"/>
          <p:cNvSpPr/>
          <p:nvPr/>
        </p:nvSpPr>
        <p:spPr>
          <a:xfrm>
            <a:off x="6845179" y="4014136"/>
            <a:ext cx="1513200" cy="26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i="1">
                <a:latin typeface="Darker Grotesque Medium"/>
                <a:ea typeface="Darker Grotesque Medium"/>
                <a:cs typeface="Darker Grotesque Medium"/>
                <a:sym typeface="Darker Grotesque Medium"/>
              </a:rPr>
              <a:t>Structural</a:t>
            </a:r>
            <a:endParaRPr sz="1000" i="1">
              <a:latin typeface="Darker Grotesque Medium"/>
              <a:ea typeface="Darker Grotesque Medium"/>
              <a:cs typeface="Darker Grotesque Medium"/>
              <a:sym typeface="Darker Grotesque Medium"/>
            </a:endParaRPr>
          </a:p>
        </p:txBody>
      </p:sp>
      <p:sp>
        <p:nvSpPr>
          <p:cNvPr id="984" name="Google Shape;984;p119"/>
          <p:cNvSpPr/>
          <p:nvPr/>
        </p:nvSpPr>
        <p:spPr>
          <a:xfrm>
            <a:off x="6137579" y="3150222"/>
            <a:ext cx="1027800" cy="190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i="1">
                <a:latin typeface="Darker Grotesque Medium"/>
                <a:ea typeface="Darker Grotesque Medium"/>
                <a:cs typeface="Darker Grotesque Medium"/>
                <a:sym typeface="Darker Grotesque Medium"/>
              </a:rPr>
              <a:t>Mechanical</a:t>
            </a:r>
            <a:endParaRPr sz="1000" i="1">
              <a:latin typeface="Darker Grotesque Medium"/>
              <a:ea typeface="Darker Grotesque Medium"/>
              <a:cs typeface="Darker Grotesque Medium"/>
              <a:sym typeface="Darker Grotesque Medium"/>
            </a:endParaRPr>
          </a:p>
        </p:txBody>
      </p:sp>
      <p:sp>
        <p:nvSpPr>
          <p:cNvPr id="985" name="Google Shape;985;p119"/>
          <p:cNvSpPr/>
          <p:nvPr/>
        </p:nvSpPr>
        <p:spPr>
          <a:xfrm>
            <a:off x="8043999" y="3145347"/>
            <a:ext cx="914700" cy="203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i="1">
                <a:latin typeface="Darker Grotesque Medium"/>
                <a:ea typeface="Darker Grotesque Medium"/>
                <a:cs typeface="Darker Grotesque Medium"/>
                <a:sym typeface="Darker Grotesque Medium"/>
              </a:rPr>
              <a:t>Finance</a:t>
            </a:r>
            <a:endParaRPr sz="1000" i="1">
              <a:latin typeface="Darker Grotesque Medium"/>
              <a:ea typeface="Darker Grotesque Medium"/>
              <a:cs typeface="Darker Grotesque Medium"/>
              <a:sym typeface="Darker Grotesque Medium"/>
            </a:endParaRPr>
          </a:p>
        </p:txBody>
      </p:sp>
      <p:sp>
        <p:nvSpPr>
          <p:cNvPr id="986" name="Google Shape;986;p119"/>
          <p:cNvSpPr/>
          <p:nvPr/>
        </p:nvSpPr>
        <p:spPr>
          <a:xfrm>
            <a:off x="6827758" y="2272408"/>
            <a:ext cx="1513200" cy="26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i="1">
                <a:latin typeface="Darker Grotesque Medium"/>
                <a:ea typeface="Darker Grotesque Medium"/>
                <a:cs typeface="Darker Grotesque Medium"/>
                <a:sym typeface="Darker Grotesque Medium"/>
              </a:rPr>
              <a:t>Electrical</a:t>
            </a:r>
            <a:endParaRPr sz="1000" i="1">
              <a:latin typeface="Darker Grotesque Medium"/>
              <a:ea typeface="Darker Grotesque Medium"/>
              <a:cs typeface="Darker Grotesque Medium"/>
              <a:sym typeface="Darker Grotesque Medium"/>
            </a:endParaRPr>
          </a:p>
        </p:txBody>
      </p:sp>
      <p:sp>
        <p:nvSpPr>
          <p:cNvPr id="987" name="Google Shape;987;p119"/>
          <p:cNvSpPr/>
          <p:nvPr/>
        </p:nvSpPr>
        <p:spPr>
          <a:xfrm>
            <a:off x="3572050" y="3503655"/>
            <a:ext cx="2323200" cy="5631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dk2"/>
              </a:solidFill>
              <a:latin typeface="Darker Grotesque"/>
              <a:ea typeface="Darker Grotesque"/>
              <a:cs typeface="Darker Grotesque"/>
              <a:sym typeface="Darker Grotesque"/>
            </a:endParaRPr>
          </a:p>
        </p:txBody>
      </p:sp>
      <p:sp>
        <p:nvSpPr>
          <p:cNvPr id="988" name="Google Shape;988;p119"/>
          <p:cNvSpPr/>
          <p:nvPr/>
        </p:nvSpPr>
        <p:spPr>
          <a:xfrm>
            <a:off x="4025254" y="3793706"/>
            <a:ext cx="1513200" cy="26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i="1">
                <a:latin typeface="Darker Grotesque Medium"/>
                <a:ea typeface="Darker Grotesque Medium"/>
                <a:cs typeface="Darker Grotesque Medium"/>
                <a:sym typeface="Darker Grotesque Medium"/>
              </a:rPr>
              <a:t>Electrification Technologies</a:t>
            </a:r>
            <a:endParaRPr sz="1000" i="1">
              <a:latin typeface="Darker Grotesque Medium"/>
              <a:ea typeface="Darker Grotesque Medium"/>
              <a:cs typeface="Darker Grotesque Medium"/>
              <a:sym typeface="Darker Grotesque Medium"/>
            </a:endParaRPr>
          </a:p>
        </p:txBody>
      </p:sp>
      <p:sp>
        <p:nvSpPr>
          <p:cNvPr id="989" name="Google Shape;989;p119"/>
          <p:cNvSpPr/>
          <p:nvPr/>
        </p:nvSpPr>
        <p:spPr>
          <a:xfrm>
            <a:off x="3572050" y="2075206"/>
            <a:ext cx="2323200" cy="5631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dk2"/>
              </a:solidFill>
              <a:latin typeface="Darker Grotesque"/>
              <a:ea typeface="Darker Grotesque"/>
              <a:cs typeface="Darker Grotesque"/>
              <a:sym typeface="Darker Grotesque"/>
            </a:endParaRPr>
          </a:p>
        </p:txBody>
      </p:sp>
      <p:sp>
        <p:nvSpPr>
          <p:cNvPr id="990" name="Google Shape;990;p119"/>
          <p:cNvSpPr/>
          <p:nvPr/>
        </p:nvSpPr>
        <p:spPr>
          <a:xfrm>
            <a:off x="3605100" y="2051500"/>
            <a:ext cx="2290200" cy="26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i="1">
                <a:latin typeface="Darker Grotesque Medium"/>
                <a:ea typeface="Darker Grotesque Medium"/>
                <a:cs typeface="Darker Grotesque Medium"/>
                <a:sym typeface="Darker Grotesque Medium"/>
              </a:rPr>
              <a:t>Home Energy Consumption &amp; Incentives</a:t>
            </a:r>
            <a:endParaRPr sz="1000" i="1">
              <a:latin typeface="Darker Grotesque Medium"/>
              <a:ea typeface="Darker Grotesque Medium"/>
              <a:cs typeface="Darker Grotesque Medium"/>
              <a:sym typeface="Darker Grotesque Medium"/>
            </a:endParaRPr>
          </a:p>
        </p:txBody>
      </p:sp>
      <p:cxnSp>
        <p:nvCxnSpPr>
          <p:cNvPr id="991" name="Google Shape;991;p119"/>
          <p:cNvCxnSpPr/>
          <p:nvPr/>
        </p:nvCxnSpPr>
        <p:spPr>
          <a:xfrm flipH="1">
            <a:off x="3348004" y="1075200"/>
            <a:ext cx="18000" cy="3525300"/>
          </a:xfrm>
          <a:prstGeom prst="straightConnector1">
            <a:avLst/>
          </a:prstGeom>
          <a:noFill/>
          <a:ln w="28575" cap="flat" cmpd="sng">
            <a:solidFill>
              <a:schemeClr val="lt2"/>
            </a:solidFill>
            <a:prstDash val="solid"/>
            <a:round/>
            <a:headEnd type="none" w="med" len="med"/>
            <a:tailEnd type="none" w="med" len="med"/>
          </a:ln>
        </p:spPr>
      </p:cxnSp>
      <p:cxnSp>
        <p:nvCxnSpPr>
          <p:cNvPr id="992" name="Google Shape;992;p119"/>
          <p:cNvCxnSpPr/>
          <p:nvPr/>
        </p:nvCxnSpPr>
        <p:spPr>
          <a:xfrm flipH="1">
            <a:off x="6101750" y="1083884"/>
            <a:ext cx="18000" cy="3525300"/>
          </a:xfrm>
          <a:prstGeom prst="straightConnector1">
            <a:avLst/>
          </a:prstGeom>
          <a:noFill/>
          <a:ln w="28575" cap="flat" cmpd="sng">
            <a:solidFill>
              <a:schemeClr val="lt2"/>
            </a:solidFill>
            <a:prstDash val="solid"/>
            <a:round/>
            <a:headEnd type="none" w="med" len="med"/>
            <a:tailEnd type="none" w="med" len="med"/>
          </a:ln>
        </p:spPr>
      </p:cxnSp>
      <p:pic>
        <p:nvPicPr>
          <p:cNvPr id="993" name="Google Shape;993;p119"/>
          <p:cNvPicPr preferRelativeResize="0"/>
          <p:nvPr/>
        </p:nvPicPr>
        <p:blipFill>
          <a:blip r:embed="rId11">
            <a:alphaModFix/>
          </a:blip>
          <a:stretch>
            <a:fillRect/>
          </a:stretch>
        </p:blipFill>
        <p:spPr>
          <a:xfrm>
            <a:off x="4318614" y="3603322"/>
            <a:ext cx="267275" cy="267275"/>
          </a:xfrm>
          <a:prstGeom prst="rect">
            <a:avLst/>
          </a:prstGeom>
          <a:noFill/>
          <a:ln>
            <a:noFill/>
          </a:ln>
        </p:spPr>
      </p:pic>
      <p:pic>
        <p:nvPicPr>
          <p:cNvPr id="994" name="Google Shape;994;p119"/>
          <p:cNvPicPr preferRelativeResize="0"/>
          <p:nvPr/>
        </p:nvPicPr>
        <p:blipFill>
          <a:blip r:embed="rId12">
            <a:alphaModFix/>
          </a:blip>
          <a:stretch>
            <a:fillRect/>
          </a:stretch>
        </p:blipFill>
        <p:spPr>
          <a:xfrm>
            <a:off x="4868769" y="3584011"/>
            <a:ext cx="246600" cy="246600"/>
          </a:xfrm>
          <a:prstGeom prst="rect">
            <a:avLst/>
          </a:prstGeom>
          <a:noFill/>
          <a:ln>
            <a:noFill/>
          </a:ln>
        </p:spPr>
      </p:pic>
      <p:pic>
        <p:nvPicPr>
          <p:cNvPr id="995" name="Google Shape;995;p119"/>
          <p:cNvPicPr preferRelativeResize="0"/>
          <p:nvPr/>
        </p:nvPicPr>
        <p:blipFill>
          <a:blip r:embed="rId13">
            <a:alphaModFix/>
          </a:blip>
          <a:stretch>
            <a:fillRect/>
          </a:stretch>
        </p:blipFill>
        <p:spPr>
          <a:xfrm>
            <a:off x="5386117" y="3573951"/>
            <a:ext cx="267275" cy="267275"/>
          </a:xfrm>
          <a:prstGeom prst="rect">
            <a:avLst/>
          </a:prstGeom>
          <a:noFill/>
          <a:ln>
            <a:noFill/>
          </a:ln>
        </p:spPr>
      </p:pic>
      <p:pic>
        <p:nvPicPr>
          <p:cNvPr id="996" name="Google Shape;996;p119"/>
          <p:cNvPicPr preferRelativeResize="0"/>
          <p:nvPr/>
        </p:nvPicPr>
        <p:blipFill>
          <a:blip r:embed="rId14">
            <a:alphaModFix/>
          </a:blip>
          <a:stretch>
            <a:fillRect/>
          </a:stretch>
        </p:blipFill>
        <p:spPr>
          <a:xfrm>
            <a:off x="3789150" y="3595874"/>
            <a:ext cx="246600" cy="246600"/>
          </a:xfrm>
          <a:prstGeom prst="rect">
            <a:avLst/>
          </a:prstGeom>
          <a:noFill/>
          <a:ln>
            <a:noFill/>
          </a:ln>
        </p:spPr>
      </p:pic>
      <p:pic>
        <p:nvPicPr>
          <p:cNvPr id="997" name="Google Shape;997;p119"/>
          <p:cNvPicPr preferRelativeResize="0"/>
          <p:nvPr/>
        </p:nvPicPr>
        <p:blipFill>
          <a:blip r:embed="rId15">
            <a:alphaModFix/>
          </a:blip>
          <a:stretch>
            <a:fillRect/>
          </a:stretch>
        </p:blipFill>
        <p:spPr>
          <a:xfrm>
            <a:off x="4328950" y="2313063"/>
            <a:ext cx="246600" cy="246600"/>
          </a:xfrm>
          <a:prstGeom prst="rect">
            <a:avLst/>
          </a:prstGeom>
          <a:noFill/>
          <a:ln>
            <a:noFill/>
          </a:ln>
        </p:spPr>
      </p:pic>
      <p:pic>
        <p:nvPicPr>
          <p:cNvPr id="998" name="Google Shape;998;p119"/>
          <p:cNvPicPr preferRelativeResize="0"/>
          <p:nvPr/>
        </p:nvPicPr>
        <p:blipFill>
          <a:blip r:embed="rId16">
            <a:alphaModFix/>
          </a:blip>
          <a:stretch>
            <a:fillRect/>
          </a:stretch>
        </p:blipFill>
        <p:spPr>
          <a:xfrm>
            <a:off x="4868750" y="2313075"/>
            <a:ext cx="246600" cy="246600"/>
          </a:xfrm>
          <a:prstGeom prst="rect">
            <a:avLst/>
          </a:prstGeom>
          <a:noFill/>
          <a:ln>
            <a:noFill/>
          </a:ln>
        </p:spPr>
      </p:pic>
      <p:pic>
        <p:nvPicPr>
          <p:cNvPr id="999" name="Google Shape;999;p119"/>
          <p:cNvPicPr preferRelativeResize="0"/>
          <p:nvPr/>
        </p:nvPicPr>
        <p:blipFill>
          <a:blip r:embed="rId17">
            <a:alphaModFix/>
          </a:blip>
          <a:stretch>
            <a:fillRect/>
          </a:stretch>
        </p:blipFill>
        <p:spPr>
          <a:xfrm>
            <a:off x="3789150" y="2313075"/>
            <a:ext cx="246600" cy="246600"/>
          </a:xfrm>
          <a:prstGeom prst="rect">
            <a:avLst/>
          </a:prstGeom>
          <a:noFill/>
          <a:ln>
            <a:noFill/>
          </a:ln>
        </p:spPr>
      </p:pic>
      <p:pic>
        <p:nvPicPr>
          <p:cNvPr id="1000" name="Google Shape;1000;p119"/>
          <p:cNvPicPr preferRelativeResize="0"/>
          <p:nvPr/>
        </p:nvPicPr>
        <p:blipFill>
          <a:blip r:embed="rId18">
            <a:alphaModFix/>
          </a:blip>
          <a:stretch>
            <a:fillRect/>
          </a:stretch>
        </p:blipFill>
        <p:spPr>
          <a:xfrm>
            <a:off x="5408550" y="2313075"/>
            <a:ext cx="246600" cy="246600"/>
          </a:xfrm>
          <a:prstGeom prst="rect">
            <a:avLst/>
          </a:prstGeom>
          <a:noFill/>
          <a:ln>
            <a:noFill/>
          </a:ln>
        </p:spPr>
      </p:pic>
      <p:cxnSp>
        <p:nvCxnSpPr>
          <p:cNvPr id="1001" name="Google Shape;1001;p119"/>
          <p:cNvCxnSpPr/>
          <p:nvPr/>
        </p:nvCxnSpPr>
        <p:spPr>
          <a:xfrm flipH="1">
            <a:off x="4224788" y="2729125"/>
            <a:ext cx="8700" cy="683700"/>
          </a:xfrm>
          <a:prstGeom prst="straightConnector1">
            <a:avLst/>
          </a:prstGeom>
          <a:noFill/>
          <a:ln w="9525" cap="flat" cmpd="sng">
            <a:solidFill>
              <a:schemeClr val="dk1"/>
            </a:solidFill>
            <a:prstDash val="dash"/>
            <a:round/>
            <a:headEnd type="triangle" w="med" len="med"/>
            <a:tailEnd type="triangle" w="med" len="med"/>
          </a:ln>
        </p:spPr>
      </p:cxnSp>
      <p:cxnSp>
        <p:nvCxnSpPr>
          <p:cNvPr id="1002" name="Google Shape;1002;p119"/>
          <p:cNvCxnSpPr/>
          <p:nvPr/>
        </p:nvCxnSpPr>
        <p:spPr>
          <a:xfrm flipH="1">
            <a:off x="3919988" y="2729125"/>
            <a:ext cx="8700" cy="683700"/>
          </a:xfrm>
          <a:prstGeom prst="straightConnector1">
            <a:avLst/>
          </a:prstGeom>
          <a:noFill/>
          <a:ln w="9525" cap="flat" cmpd="sng">
            <a:solidFill>
              <a:schemeClr val="dk1"/>
            </a:solidFill>
            <a:prstDash val="dash"/>
            <a:round/>
            <a:headEnd type="triangle" w="med" len="med"/>
            <a:tailEnd type="triangle" w="med" len="med"/>
          </a:ln>
        </p:spPr>
      </p:cxnSp>
      <p:cxnSp>
        <p:nvCxnSpPr>
          <p:cNvPr id="1003" name="Google Shape;1003;p119"/>
          <p:cNvCxnSpPr/>
          <p:nvPr/>
        </p:nvCxnSpPr>
        <p:spPr>
          <a:xfrm flipH="1">
            <a:off x="4834388" y="2729125"/>
            <a:ext cx="8700" cy="683700"/>
          </a:xfrm>
          <a:prstGeom prst="straightConnector1">
            <a:avLst/>
          </a:prstGeom>
          <a:noFill/>
          <a:ln w="9525" cap="flat" cmpd="sng">
            <a:solidFill>
              <a:schemeClr val="dk1"/>
            </a:solidFill>
            <a:prstDash val="dash"/>
            <a:round/>
            <a:headEnd type="triangle" w="med" len="med"/>
            <a:tailEnd type="triangle" w="med" len="med"/>
          </a:ln>
        </p:spPr>
      </p:cxnSp>
      <p:cxnSp>
        <p:nvCxnSpPr>
          <p:cNvPr id="1004" name="Google Shape;1004;p119"/>
          <p:cNvCxnSpPr/>
          <p:nvPr/>
        </p:nvCxnSpPr>
        <p:spPr>
          <a:xfrm flipH="1">
            <a:off x="4529588" y="2729125"/>
            <a:ext cx="8700" cy="683700"/>
          </a:xfrm>
          <a:prstGeom prst="straightConnector1">
            <a:avLst/>
          </a:prstGeom>
          <a:noFill/>
          <a:ln w="9525" cap="flat" cmpd="sng">
            <a:solidFill>
              <a:schemeClr val="dk1"/>
            </a:solidFill>
            <a:prstDash val="dash"/>
            <a:round/>
            <a:headEnd type="triangle" w="med" len="med"/>
            <a:tailEnd type="triangle" w="med" len="med"/>
          </a:ln>
        </p:spPr>
      </p:cxnSp>
      <p:cxnSp>
        <p:nvCxnSpPr>
          <p:cNvPr id="1005" name="Google Shape;1005;p119"/>
          <p:cNvCxnSpPr/>
          <p:nvPr/>
        </p:nvCxnSpPr>
        <p:spPr>
          <a:xfrm flipH="1">
            <a:off x="5443988" y="2729125"/>
            <a:ext cx="8700" cy="683700"/>
          </a:xfrm>
          <a:prstGeom prst="straightConnector1">
            <a:avLst/>
          </a:prstGeom>
          <a:noFill/>
          <a:ln w="9525" cap="flat" cmpd="sng">
            <a:solidFill>
              <a:schemeClr val="dk1"/>
            </a:solidFill>
            <a:prstDash val="dash"/>
            <a:round/>
            <a:headEnd type="triangle" w="med" len="med"/>
            <a:tailEnd type="triangle" w="med" len="med"/>
          </a:ln>
        </p:spPr>
      </p:cxnSp>
      <p:cxnSp>
        <p:nvCxnSpPr>
          <p:cNvPr id="1006" name="Google Shape;1006;p119"/>
          <p:cNvCxnSpPr/>
          <p:nvPr/>
        </p:nvCxnSpPr>
        <p:spPr>
          <a:xfrm flipH="1">
            <a:off x="5139188" y="2729125"/>
            <a:ext cx="8700" cy="683700"/>
          </a:xfrm>
          <a:prstGeom prst="straightConnector1">
            <a:avLst/>
          </a:prstGeom>
          <a:noFill/>
          <a:ln w="9525" cap="flat" cmpd="sng">
            <a:solidFill>
              <a:schemeClr val="dk1"/>
            </a:solidFill>
            <a:prstDash val="dash"/>
            <a:round/>
            <a:headEnd type="triangle" w="med" len="med"/>
            <a:tailEnd type="triangl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realis">
  <a:themeElements>
    <a:clrScheme name="Simple Light">
      <a:dk1>
        <a:srgbClr val="000000"/>
      </a:dk1>
      <a:lt1>
        <a:srgbClr val="FFFFFF"/>
      </a:lt1>
      <a:dk2>
        <a:srgbClr val="710645"/>
      </a:dk2>
      <a:lt2>
        <a:srgbClr val="EFEFEF"/>
      </a:lt2>
      <a:accent1>
        <a:srgbClr val="FEC351"/>
      </a:accent1>
      <a:accent2>
        <a:srgbClr val="C294FD"/>
      </a:accent2>
      <a:accent3>
        <a:srgbClr val="24AACF"/>
      </a:accent3>
      <a:accent4>
        <a:srgbClr val="FD6A3D"/>
      </a:accent4>
      <a:accent5>
        <a:srgbClr val="B20625"/>
      </a:accent5>
      <a:accent6>
        <a:srgbClr val="1EBD76"/>
      </a:accent6>
      <a:hlink>
        <a:srgbClr val="1C8EA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orealis">
  <a:themeElements>
    <a:clrScheme name="Simple Light">
      <a:dk1>
        <a:srgbClr val="000000"/>
      </a:dk1>
      <a:lt1>
        <a:srgbClr val="FFFFFF"/>
      </a:lt1>
      <a:dk2>
        <a:srgbClr val="710645"/>
      </a:dk2>
      <a:lt2>
        <a:srgbClr val="EFEFEF"/>
      </a:lt2>
      <a:accent1>
        <a:srgbClr val="FEC351"/>
      </a:accent1>
      <a:accent2>
        <a:srgbClr val="C294FD"/>
      </a:accent2>
      <a:accent3>
        <a:srgbClr val="24AACF"/>
      </a:accent3>
      <a:accent4>
        <a:srgbClr val="FD6A3D"/>
      </a:accent4>
      <a:accent5>
        <a:srgbClr val="B20625"/>
      </a:accent5>
      <a:accent6>
        <a:srgbClr val="1EBD76"/>
      </a:accent6>
      <a:hlink>
        <a:srgbClr val="1C8EA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orealis">
  <a:themeElements>
    <a:clrScheme name="Simple Light">
      <a:dk1>
        <a:srgbClr val="000000"/>
      </a:dk1>
      <a:lt1>
        <a:srgbClr val="FFFFFF"/>
      </a:lt1>
      <a:dk2>
        <a:srgbClr val="710645"/>
      </a:dk2>
      <a:lt2>
        <a:srgbClr val="EFEFEF"/>
      </a:lt2>
      <a:accent1>
        <a:srgbClr val="FEC351"/>
      </a:accent1>
      <a:accent2>
        <a:srgbClr val="C294FD"/>
      </a:accent2>
      <a:accent3>
        <a:srgbClr val="24AACF"/>
      </a:accent3>
      <a:accent4>
        <a:srgbClr val="FD6A3D"/>
      </a:accent4>
      <a:accent5>
        <a:srgbClr val="B20625"/>
      </a:accent5>
      <a:accent6>
        <a:srgbClr val="1EBD76"/>
      </a:accent6>
      <a:hlink>
        <a:srgbClr val="1C8EA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786</Words>
  <Application>Microsoft Office PowerPoint</Application>
  <PresentationFormat>On-screen Show (16:9)</PresentationFormat>
  <Paragraphs>91</Paragraphs>
  <Slides>14</Slides>
  <Notes>14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14</vt:i4>
      </vt:variant>
    </vt:vector>
  </HeadingPairs>
  <TitlesOfParts>
    <vt:vector size="26" baseType="lpstr">
      <vt:lpstr>Roboto Light</vt:lpstr>
      <vt:lpstr>Open Sans SemiBold</vt:lpstr>
      <vt:lpstr>Arial</vt:lpstr>
      <vt:lpstr>Helvetica Neue</vt:lpstr>
      <vt:lpstr>Darker Grotesque</vt:lpstr>
      <vt:lpstr>Roboto</vt:lpstr>
      <vt:lpstr>Darker Grotesque Medium</vt:lpstr>
      <vt:lpstr>Inter</vt:lpstr>
      <vt:lpstr>Simple Light</vt:lpstr>
      <vt:lpstr>Borealis</vt:lpstr>
      <vt:lpstr>Borealis</vt:lpstr>
      <vt:lpstr>Borealis</vt:lpstr>
      <vt:lpstr>Home Electrification @ Aurora Solar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Peter Fusaro</dc:creator>
  <cp:lastModifiedBy>Peter Fusaro</cp:lastModifiedBy>
  <cp:revision>1</cp:revision>
  <dcterms:modified xsi:type="dcterms:W3CDTF">2025-03-10T20:37:29Z</dcterms:modified>
</cp:coreProperties>
</file>