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 id="2147483693" r:id="rId6"/>
    <p:sldMasterId id="2147483727" r:id="rId7"/>
  </p:sldMasterIdLst>
  <p:notesMasterIdLst>
    <p:notesMasterId r:id="rId29"/>
  </p:notesMasterIdLst>
  <p:handoutMasterIdLst>
    <p:handoutMasterId r:id="rId30"/>
  </p:handoutMasterIdLst>
  <p:sldIdLst>
    <p:sldId id="256" r:id="rId8"/>
    <p:sldId id="322" r:id="rId9"/>
    <p:sldId id="1129" r:id="rId10"/>
    <p:sldId id="273" r:id="rId11"/>
    <p:sldId id="1117" r:id="rId12"/>
    <p:sldId id="1119" r:id="rId13"/>
    <p:sldId id="1130" r:id="rId14"/>
    <p:sldId id="1124" r:id="rId15"/>
    <p:sldId id="1104" r:id="rId16"/>
    <p:sldId id="1103" r:id="rId17"/>
    <p:sldId id="1107" r:id="rId18"/>
    <p:sldId id="1111" r:id="rId19"/>
    <p:sldId id="1116" r:id="rId20"/>
    <p:sldId id="1109" r:id="rId21"/>
    <p:sldId id="266" r:id="rId22"/>
    <p:sldId id="1115" r:id="rId23"/>
    <p:sldId id="333" r:id="rId24"/>
    <p:sldId id="306" r:id="rId25"/>
    <p:sldId id="1009" r:id="rId26"/>
    <p:sldId id="1011" r:id="rId27"/>
    <p:sldId id="1017"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2AE4E98-CCA3-0A54-2A7A-3B5A78C9675F}" name="Oliver Wheatley" initials="OW" userId="S::oliver.wheatley@beamforall.com::72cd2e6d-a70b-4960-b8c1-9b9a23ca18a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91" autoAdjust="0"/>
    <p:restoredTop sz="89932" autoAdjust="0"/>
  </p:normalViewPr>
  <p:slideViewPr>
    <p:cSldViewPr snapToGrid="0" showGuides="1">
      <p:cViewPr varScale="1">
        <p:scale>
          <a:sx n="78" d="100"/>
          <a:sy n="78" d="100"/>
        </p:scale>
        <p:origin x="941" y="288"/>
      </p:cViewPr>
      <p:guideLst>
        <p:guide orient="horz" pos="2160"/>
        <p:guide pos="3840"/>
      </p:guideLst>
    </p:cSldViewPr>
  </p:slideViewPr>
  <p:notesTextViewPr>
    <p:cViewPr>
      <p:scale>
        <a:sx n="3" d="2"/>
        <a:sy n="3" d="2"/>
      </p:scale>
      <p:origin x="0" y="0"/>
    </p:cViewPr>
  </p:notesTextViewPr>
  <p:notesViewPr>
    <p:cSldViewPr snapToGrid="0" showGuides="1">
      <p:cViewPr varScale="1">
        <p:scale>
          <a:sx n="59" d="100"/>
          <a:sy n="59" d="100"/>
        </p:scale>
        <p:origin x="2472"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handoutMaster" Target="handoutMasters/handoutMaster1.xml"/><Relationship Id="rId35" Type="http://schemas.microsoft.com/office/2018/10/relationships/authors" Target="authors.xml"/><Relationship Id="rId8"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DBA5AD-CF25-44CB-A84B-14ED6A680F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30042C09-94CE-46AA-B540-8198B74008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A0BB12-3A1B-46AD-9F05-543E5F2B82BC}" type="datetimeFigureOut">
              <a:rPr lang="en-GB" smtClean="0"/>
              <a:t>14/03/2025</a:t>
            </a:fld>
            <a:endParaRPr lang="en-GB"/>
          </a:p>
        </p:txBody>
      </p:sp>
      <p:sp>
        <p:nvSpPr>
          <p:cNvPr id="4" name="Footer Placeholder 3">
            <a:extLst>
              <a:ext uri="{FF2B5EF4-FFF2-40B4-BE49-F238E27FC236}">
                <a16:creationId xmlns:a16="http://schemas.microsoft.com/office/drawing/2014/main" id="{33259B17-DEA7-4024-9A1C-32D8732B17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D0DFA3FA-6310-4A00-83D0-7783E818980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78F8A9-9F67-444B-BEA9-D3FBEACD9BF0}" type="slidenum">
              <a:rPr lang="en-GB" smtClean="0"/>
              <a:t>‹#›</a:t>
            </a:fld>
            <a:endParaRPr lang="en-GB"/>
          </a:p>
        </p:txBody>
      </p:sp>
    </p:spTree>
    <p:extLst>
      <p:ext uri="{BB962C8B-B14F-4D97-AF65-F5344CB8AC3E}">
        <p14:creationId xmlns:p14="http://schemas.microsoft.com/office/powerpoint/2010/main" val="36719422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5DEE48-7D2B-4D84-BC3C-C3CFE19F5027}" type="datetimeFigureOut">
              <a:rPr lang="en-GB" smtClean="0"/>
              <a:t>14/03/2025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71AB0C-E8B1-450E-97A9-23727D3B60A1}" type="slidenum">
              <a:rPr lang="en-GB" smtClean="0"/>
              <a:t>‹#›</a:t>
            </a:fld>
            <a:endParaRPr lang="en-GB"/>
          </a:p>
        </p:txBody>
      </p:sp>
    </p:spTree>
    <p:extLst>
      <p:ext uri="{BB962C8B-B14F-4D97-AF65-F5344CB8AC3E}">
        <p14:creationId xmlns:p14="http://schemas.microsoft.com/office/powerpoint/2010/main" val="17214142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1AB0C-E8B1-450E-97A9-23727D3B60A1}" type="slidenum">
              <a:rPr lang="en-GB" smtClean="0"/>
              <a:t>6</a:t>
            </a:fld>
            <a:endParaRPr lang="en-GB"/>
          </a:p>
        </p:txBody>
      </p:sp>
    </p:spTree>
    <p:extLst>
      <p:ext uri="{BB962C8B-B14F-4D97-AF65-F5344CB8AC3E}">
        <p14:creationId xmlns:p14="http://schemas.microsoft.com/office/powerpoint/2010/main" val="392427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1AB0C-E8B1-450E-97A9-23727D3B60A1}" type="slidenum">
              <a:rPr lang="en-GB" smtClean="0"/>
              <a:t>8</a:t>
            </a:fld>
            <a:endParaRPr lang="en-GB"/>
          </a:p>
        </p:txBody>
      </p:sp>
    </p:spTree>
    <p:extLst>
      <p:ext uri="{BB962C8B-B14F-4D97-AF65-F5344CB8AC3E}">
        <p14:creationId xmlns:p14="http://schemas.microsoft.com/office/powerpoint/2010/main" val="19179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71AB0C-E8B1-450E-97A9-23727D3B60A1}" type="slidenum">
              <a:rPr lang="en-GB" smtClean="0"/>
              <a:t>10</a:t>
            </a:fld>
            <a:endParaRPr lang="en-GB"/>
          </a:p>
        </p:txBody>
      </p:sp>
    </p:spTree>
    <p:extLst>
      <p:ext uri="{BB962C8B-B14F-4D97-AF65-F5344CB8AC3E}">
        <p14:creationId xmlns:p14="http://schemas.microsoft.com/office/powerpoint/2010/main" val="3864315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D133F-3A05-5738-C5E0-6748C89F4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8BB1DE-75DA-CCF8-D10C-06ECBBDAD9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B9489F-0900-7234-41EA-EEA6943A93B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C677E5-3E6D-BB61-ADD4-916B4D68CE1A}"/>
              </a:ext>
            </a:extLst>
          </p:cNvPr>
          <p:cNvSpPr>
            <a:spLocks noGrp="1"/>
          </p:cNvSpPr>
          <p:nvPr>
            <p:ph type="sldNum" sz="quarter" idx="5"/>
          </p:nvPr>
        </p:nvSpPr>
        <p:spPr/>
        <p:txBody>
          <a:bodyPr/>
          <a:lstStyle/>
          <a:p>
            <a:fld id="{1B71AB0C-E8B1-450E-97A9-23727D3B60A1}" type="slidenum">
              <a:rPr lang="en-GB" smtClean="0"/>
              <a:t>16</a:t>
            </a:fld>
            <a:endParaRPr lang="en-GB"/>
          </a:p>
        </p:txBody>
      </p:sp>
    </p:spTree>
    <p:extLst>
      <p:ext uri="{BB962C8B-B14F-4D97-AF65-F5344CB8AC3E}">
        <p14:creationId xmlns:p14="http://schemas.microsoft.com/office/powerpoint/2010/main" val="289436742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https://www.youtube.com/c/BeamForAll" TargetMode="External"/><Relationship Id="rId3" Type="http://schemas.openxmlformats.org/officeDocument/2006/relationships/image" Target="../media/image3.emf"/><Relationship Id="rId7" Type="http://schemas.openxmlformats.org/officeDocument/2006/relationships/hyperlink" Target="https://www.linkedin.com/company/BeamForAll" TargetMode="External"/><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facebook.com/pg/BeamForAll" TargetMode="External"/><Relationship Id="rId5" Type="http://schemas.openxmlformats.org/officeDocument/2006/relationships/hyperlink" Target="https://beamforall.com/" TargetMode="External"/><Relationship Id="rId10" Type="http://schemas.openxmlformats.org/officeDocument/2006/relationships/hyperlink" Target="https://www.instagram.com/BeamForAll/" TargetMode="External"/><Relationship Id="rId4" Type="http://schemas.openxmlformats.org/officeDocument/2006/relationships/image" Target="../media/image4.emf"/><Relationship Id="rId9" Type="http://schemas.openxmlformats.org/officeDocument/2006/relationships/hyperlink" Target="https://twitter.com/BeamForAll"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hyperlink" Target="https://www.instagram.com/BeamForAll/" TargetMode="External"/><Relationship Id="rId3" Type="http://schemas.openxmlformats.org/officeDocument/2006/relationships/image" Target="../media/image4.emf"/><Relationship Id="rId7" Type="http://schemas.openxmlformats.org/officeDocument/2006/relationships/hyperlink" Target="https://twitter.com/BeamForAll" TargetMode="External"/><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hyperlink" Target="https://www.youtube.com/c/BeamForAll" TargetMode="External"/><Relationship Id="rId5" Type="http://schemas.openxmlformats.org/officeDocument/2006/relationships/hyperlink" Target="https://www.linkedin.com/company/BeamForAll" TargetMode="External"/><Relationship Id="rId4" Type="http://schemas.openxmlformats.org/officeDocument/2006/relationships/hyperlink" Target="https://www.facebook.com/pg/BeamForAll" TargetMode="External"/></Relationships>
</file>

<file path=ppt/slideLayouts/_rels/slideLayout22.xml.rels><?xml version="1.0" encoding="UTF-8" standalone="yes"?>
<Relationships xmlns="http://schemas.openxmlformats.org/package/2006/relationships"><Relationship Id="rId8" Type="http://schemas.openxmlformats.org/officeDocument/2006/relationships/hyperlink" Target="https://www.instagram.com/BeamForAll/" TargetMode="External"/><Relationship Id="rId3" Type="http://schemas.openxmlformats.org/officeDocument/2006/relationships/image" Target="../media/image4.emf"/><Relationship Id="rId7" Type="http://schemas.openxmlformats.org/officeDocument/2006/relationships/hyperlink" Target="https://twitter.com/BeamForAll" TargetMode="External"/><Relationship Id="rId2" Type="http://schemas.openxmlformats.org/officeDocument/2006/relationships/image" Target="../media/image12.jpeg"/><Relationship Id="rId1" Type="http://schemas.openxmlformats.org/officeDocument/2006/relationships/slideMaster" Target="../slideMasters/slideMaster1.xml"/><Relationship Id="rId6" Type="http://schemas.openxmlformats.org/officeDocument/2006/relationships/hyperlink" Target="https://www.youtube.com/c/BeamForAll" TargetMode="External"/><Relationship Id="rId5" Type="http://schemas.openxmlformats.org/officeDocument/2006/relationships/hyperlink" Target="https://www.linkedin.com/company/BeamForAll" TargetMode="External"/><Relationship Id="rId4" Type="http://schemas.openxmlformats.org/officeDocument/2006/relationships/hyperlink" Target="https://www.facebook.com/pg/BeamForAll"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4.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3.jpeg"/><Relationship Id="rId1" Type="http://schemas.openxmlformats.org/officeDocument/2006/relationships/slideMaster" Target="../slideMasters/slideMaster4.xml"/><Relationship Id="rId5" Type="http://schemas.openxmlformats.org/officeDocument/2006/relationships/hyperlink" Target="https://www.beamforall.com/" TargetMode="External"/><Relationship Id="rId4" Type="http://schemas.openxmlformats.org/officeDocument/2006/relationships/image" Target="../media/image4.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3.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7.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8.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21.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9" name="Picture 18" descr="A picture containing background pattern&#10;&#10;Description automatically generated">
            <a:extLst>
              <a:ext uri="{FF2B5EF4-FFF2-40B4-BE49-F238E27FC236}">
                <a16:creationId xmlns:a16="http://schemas.microsoft.com/office/drawing/2014/main" id="{031394D2-45F3-4C9B-A5EF-8DF221AA8DB5}"/>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541" t="953" r="541" b="1088"/>
          <a:stretch/>
        </p:blipFill>
        <p:spPr>
          <a:xfrm>
            <a:off x="-1" y="0"/>
            <a:ext cx="12192001" cy="6858000"/>
          </a:xfrm>
          <a:prstGeom prst="rect">
            <a:avLst/>
          </a:prstGeom>
        </p:spPr>
      </p:pic>
      <p:pic>
        <p:nvPicPr>
          <p:cNvPr id="10" name="Picture 9">
            <a:extLst>
              <a:ext uri="{FF2B5EF4-FFF2-40B4-BE49-F238E27FC236}">
                <a16:creationId xmlns:a16="http://schemas.microsoft.com/office/drawing/2014/main" id="{EA28A78B-B394-4150-8AFB-8BEBE2EE1B6B}"/>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69"/>
          <a:stretch/>
        </p:blipFill>
        <p:spPr>
          <a:xfrm>
            <a:off x="-1" y="0"/>
            <a:ext cx="12192001" cy="3796817"/>
          </a:xfrm>
          <a:prstGeom prst="rect">
            <a:avLst/>
          </a:prstGeom>
        </p:spPr>
      </p:pic>
      <p:sp>
        <p:nvSpPr>
          <p:cNvPr id="2" name="Title 1">
            <a:extLst>
              <a:ext uri="{FF2B5EF4-FFF2-40B4-BE49-F238E27FC236}">
                <a16:creationId xmlns:a16="http://schemas.microsoft.com/office/drawing/2014/main" id="{A8AB3E88-EEF9-4FB1-B0EE-E33F195FF9D8}"/>
              </a:ext>
            </a:extLst>
          </p:cNvPr>
          <p:cNvSpPr>
            <a:spLocks noGrp="1"/>
          </p:cNvSpPr>
          <p:nvPr>
            <p:ph type="ctrTitle"/>
          </p:nvPr>
        </p:nvSpPr>
        <p:spPr>
          <a:xfrm>
            <a:off x="3743325" y="2080190"/>
            <a:ext cx="7505699" cy="2752672"/>
          </a:xfrm>
        </p:spPr>
        <p:txBody>
          <a:bodyPr anchor="b">
            <a:normAutofit/>
          </a:bodyPr>
          <a:lstStyle>
            <a:lvl1pPr algn="r">
              <a:lnSpc>
                <a:spcPct val="90000"/>
              </a:lnSpc>
              <a:defRPr sz="4600"/>
            </a:lvl1pPr>
          </a:lstStyle>
          <a:p>
            <a:r>
              <a:rPr lang="en-US"/>
              <a:t>Click to edit Master title style</a:t>
            </a:r>
            <a:endParaRPr lang="en-GB" dirty="0"/>
          </a:p>
        </p:txBody>
      </p:sp>
      <p:sp>
        <p:nvSpPr>
          <p:cNvPr id="3" name="Subtitle 2">
            <a:extLst>
              <a:ext uri="{FF2B5EF4-FFF2-40B4-BE49-F238E27FC236}">
                <a16:creationId xmlns:a16="http://schemas.microsoft.com/office/drawing/2014/main" id="{9350D924-4D6B-4477-BE71-DC167A73A1FA}"/>
              </a:ext>
            </a:extLst>
          </p:cNvPr>
          <p:cNvSpPr>
            <a:spLocks noGrp="1"/>
          </p:cNvSpPr>
          <p:nvPr>
            <p:ph type="subTitle" idx="1"/>
          </p:nvPr>
        </p:nvSpPr>
        <p:spPr>
          <a:xfrm>
            <a:off x="3743325" y="4955058"/>
            <a:ext cx="7505699" cy="1285122"/>
          </a:xfrm>
        </p:spPr>
        <p:txBody>
          <a:bodyPr>
            <a:normAutofit/>
          </a:bodyPr>
          <a:lstStyle>
            <a:lvl1pPr marL="0" indent="0" algn="r">
              <a:lnSpc>
                <a:spcPct val="90000"/>
              </a:lnSpc>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dirty="0"/>
          </a:p>
        </p:txBody>
      </p:sp>
      <p:pic>
        <p:nvPicPr>
          <p:cNvPr id="14" name="Picture 13">
            <a:extLst>
              <a:ext uri="{FF2B5EF4-FFF2-40B4-BE49-F238E27FC236}">
                <a16:creationId xmlns:a16="http://schemas.microsoft.com/office/drawing/2014/main" id="{FF002634-9AB6-465F-850D-A10B36E9F7C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74815" y="601412"/>
            <a:ext cx="2873285" cy="1674687"/>
          </a:xfrm>
          <a:prstGeom prst="rect">
            <a:avLst/>
          </a:prstGeom>
        </p:spPr>
      </p:pic>
      <p:sp>
        <p:nvSpPr>
          <p:cNvPr id="17" name="TextBox 16">
            <a:hlinkClick r:id="rId5"/>
            <a:extLst>
              <a:ext uri="{FF2B5EF4-FFF2-40B4-BE49-F238E27FC236}">
                <a16:creationId xmlns:a16="http://schemas.microsoft.com/office/drawing/2014/main" id="{86D392DF-7ED4-492D-B053-707C0503565B}"/>
              </a:ext>
            </a:extLst>
          </p:cNvPr>
          <p:cNvSpPr txBox="1"/>
          <p:nvPr userDrawn="1"/>
        </p:nvSpPr>
        <p:spPr>
          <a:xfrm>
            <a:off x="714375" y="6304213"/>
            <a:ext cx="1754187" cy="338554"/>
          </a:xfrm>
          <a:prstGeom prst="rect">
            <a:avLst/>
          </a:prstGeom>
          <a:noFill/>
        </p:spPr>
        <p:txBody>
          <a:bodyPr wrap="square" rtlCol="0">
            <a:spAutoFit/>
          </a:bodyPr>
          <a:lstStyle/>
          <a:p>
            <a:r>
              <a:rPr lang="en-GB" sz="1600" b="1" dirty="0">
                <a:solidFill>
                  <a:schemeClr val="bg1"/>
                </a:solidFill>
              </a:rPr>
              <a:t>BeamForAll.com</a:t>
            </a:r>
          </a:p>
        </p:txBody>
      </p:sp>
      <p:sp>
        <p:nvSpPr>
          <p:cNvPr id="6" name="Freeform 5">
            <a:hlinkClick r:id="rId6"/>
            <a:extLst>
              <a:ext uri="{FF2B5EF4-FFF2-40B4-BE49-F238E27FC236}">
                <a16:creationId xmlns:a16="http://schemas.microsoft.com/office/drawing/2014/main" id="{775F714A-1A19-47DD-85B9-0C8AD3D84177}"/>
              </a:ext>
            </a:extLst>
          </p:cNvPr>
          <p:cNvSpPr>
            <a:spLocks/>
          </p:cNvSpPr>
          <p:nvPr userDrawn="1"/>
        </p:nvSpPr>
        <p:spPr bwMode="auto">
          <a:xfrm>
            <a:off x="10670392" y="6376988"/>
            <a:ext cx="117475" cy="217488"/>
          </a:xfrm>
          <a:custGeom>
            <a:avLst/>
            <a:gdLst>
              <a:gd name="T0" fmla="*/ 13 w 48"/>
              <a:gd name="T1" fmla="*/ 88 h 88"/>
              <a:gd name="T2" fmla="*/ 13 w 48"/>
              <a:gd name="T3" fmla="*/ 48 h 88"/>
              <a:gd name="T4" fmla="*/ 0 w 48"/>
              <a:gd name="T5" fmla="*/ 48 h 88"/>
              <a:gd name="T6" fmla="*/ 0 w 48"/>
              <a:gd name="T7" fmla="*/ 30 h 88"/>
              <a:gd name="T8" fmla="*/ 13 w 48"/>
              <a:gd name="T9" fmla="*/ 30 h 88"/>
              <a:gd name="T10" fmla="*/ 13 w 48"/>
              <a:gd name="T11" fmla="*/ 23 h 88"/>
              <a:gd name="T12" fmla="*/ 34 w 48"/>
              <a:gd name="T13" fmla="*/ 0 h 88"/>
              <a:gd name="T14" fmla="*/ 48 w 48"/>
              <a:gd name="T15" fmla="*/ 0 h 88"/>
              <a:gd name="T16" fmla="*/ 48 w 48"/>
              <a:gd name="T17" fmla="*/ 18 h 88"/>
              <a:gd name="T18" fmla="*/ 34 w 48"/>
              <a:gd name="T19" fmla="*/ 18 h 88"/>
              <a:gd name="T20" fmla="*/ 30 w 48"/>
              <a:gd name="T21" fmla="*/ 23 h 88"/>
              <a:gd name="T22" fmla="*/ 30 w 48"/>
              <a:gd name="T23" fmla="*/ 30 h 88"/>
              <a:gd name="T24" fmla="*/ 48 w 48"/>
              <a:gd name="T25" fmla="*/ 30 h 88"/>
              <a:gd name="T26" fmla="*/ 48 w 48"/>
              <a:gd name="T27" fmla="*/ 48 h 88"/>
              <a:gd name="T28" fmla="*/ 30 w 48"/>
              <a:gd name="T29" fmla="*/ 48 h 88"/>
              <a:gd name="T30" fmla="*/ 30 w 48"/>
              <a:gd name="T3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8" h="88">
                <a:moveTo>
                  <a:pt x="13" y="88"/>
                </a:moveTo>
                <a:cubicBezTo>
                  <a:pt x="13" y="48"/>
                  <a:pt x="13" y="48"/>
                  <a:pt x="13" y="48"/>
                </a:cubicBezTo>
                <a:cubicBezTo>
                  <a:pt x="0" y="48"/>
                  <a:pt x="0" y="48"/>
                  <a:pt x="0" y="48"/>
                </a:cubicBezTo>
                <a:cubicBezTo>
                  <a:pt x="0" y="30"/>
                  <a:pt x="0" y="30"/>
                  <a:pt x="0" y="30"/>
                </a:cubicBezTo>
                <a:cubicBezTo>
                  <a:pt x="13" y="30"/>
                  <a:pt x="13" y="30"/>
                  <a:pt x="13" y="30"/>
                </a:cubicBezTo>
                <a:cubicBezTo>
                  <a:pt x="13" y="23"/>
                  <a:pt x="13" y="23"/>
                  <a:pt x="13" y="23"/>
                </a:cubicBezTo>
                <a:cubicBezTo>
                  <a:pt x="13" y="11"/>
                  <a:pt x="22" y="0"/>
                  <a:pt x="34" y="0"/>
                </a:cubicBezTo>
                <a:cubicBezTo>
                  <a:pt x="48" y="0"/>
                  <a:pt x="48" y="0"/>
                  <a:pt x="48" y="0"/>
                </a:cubicBezTo>
                <a:cubicBezTo>
                  <a:pt x="48" y="18"/>
                  <a:pt x="48" y="18"/>
                  <a:pt x="48" y="18"/>
                </a:cubicBezTo>
                <a:cubicBezTo>
                  <a:pt x="34" y="18"/>
                  <a:pt x="34" y="18"/>
                  <a:pt x="34" y="18"/>
                </a:cubicBezTo>
                <a:cubicBezTo>
                  <a:pt x="32" y="18"/>
                  <a:pt x="30" y="20"/>
                  <a:pt x="30" y="23"/>
                </a:cubicBezTo>
                <a:cubicBezTo>
                  <a:pt x="30" y="30"/>
                  <a:pt x="30" y="30"/>
                  <a:pt x="30" y="30"/>
                </a:cubicBezTo>
                <a:cubicBezTo>
                  <a:pt x="48" y="30"/>
                  <a:pt x="48" y="30"/>
                  <a:pt x="48" y="30"/>
                </a:cubicBezTo>
                <a:cubicBezTo>
                  <a:pt x="48" y="48"/>
                  <a:pt x="48" y="48"/>
                  <a:pt x="48" y="48"/>
                </a:cubicBezTo>
                <a:cubicBezTo>
                  <a:pt x="30" y="48"/>
                  <a:pt x="30" y="48"/>
                  <a:pt x="30" y="48"/>
                </a:cubicBezTo>
                <a:cubicBezTo>
                  <a:pt x="30" y="88"/>
                  <a:pt x="30" y="88"/>
                  <a:pt x="30" y="88"/>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7" name="Freeform 6">
            <a:hlinkClick r:id="rId7"/>
            <a:extLst>
              <a:ext uri="{FF2B5EF4-FFF2-40B4-BE49-F238E27FC236}">
                <a16:creationId xmlns:a16="http://schemas.microsoft.com/office/drawing/2014/main" id="{E8429812-2792-4EAA-9A34-E0ACC604DF99}"/>
              </a:ext>
            </a:extLst>
          </p:cNvPr>
          <p:cNvSpPr>
            <a:spLocks noEditPoints="1"/>
          </p:cNvSpPr>
          <p:nvPr userDrawn="1"/>
        </p:nvSpPr>
        <p:spPr bwMode="auto">
          <a:xfrm>
            <a:off x="9934572" y="6376988"/>
            <a:ext cx="214313" cy="207963"/>
          </a:xfrm>
          <a:custGeom>
            <a:avLst/>
            <a:gdLst>
              <a:gd name="T0" fmla="*/ 49 w 88"/>
              <a:gd name="T1" fmla="*/ 36 h 84"/>
              <a:gd name="T2" fmla="*/ 50 w 88"/>
              <a:gd name="T3" fmla="*/ 36 h 84"/>
              <a:gd name="T4" fmla="*/ 50 w 88"/>
              <a:gd name="T5" fmla="*/ 36 h 84"/>
              <a:gd name="T6" fmla="*/ 49 w 88"/>
              <a:gd name="T7" fmla="*/ 36 h 84"/>
              <a:gd name="T8" fmla="*/ 88 w 88"/>
              <a:gd name="T9" fmla="*/ 84 h 84"/>
              <a:gd name="T10" fmla="*/ 69 w 88"/>
              <a:gd name="T11" fmla="*/ 84 h 84"/>
              <a:gd name="T12" fmla="*/ 69 w 88"/>
              <a:gd name="T13" fmla="*/ 54 h 84"/>
              <a:gd name="T14" fmla="*/ 60 w 88"/>
              <a:gd name="T15" fmla="*/ 41 h 84"/>
              <a:gd name="T16" fmla="*/ 50 w 88"/>
              <a:gd name="T17" fmla="*/ 48 h 84"/>
              <a:gd name="T18" fmla="*/ 50 w 88"/>
              <a:gd name="T19" fmla="*/ 53 h 84"/>
              <a:gd name="T20" fmla="*/ 50 w 88"/>
              <a:gd name="T21" fmla="*/ 84 h 84"/>
              <a:gd name="T22" fmla="*/ 31 w 88"/>
              <a:gd name="T23" fmla="*/ 84 h 84"/>
              <a:gd name="T24" fmla="*/ 31 w 88"/>
              <a:gd name="T25" fmla="*/ 28 h 84"/>
              <a:gd name="T26" fmla="*/ 50 w 88"/>
              <a:gd name="T27" fmla="*/ 28 h 84"/>
              <a:gd name="T28" fmla="*/ 50 w 88"/>
              <a:gd name="T29" fmla="*/ 36 h 84"/>
              <a:gd name="T30" fmla="*/ 67 w 88"/>
              <a:gd name="T31" fmla="*/ 26 h 84"/>
              <a:gd name="T32" fmla="*/ 88 w 88"/>
              <a:gd name="T33" fmla="*/ 52 h 84"/>
              <a:gd name="T34" fmla="*/ 88 w 88"/>
              <a:gd name="T35" fmla="*/ 84 h 84"/>
              <a:gd name="T36" fmla="*/ 11 w 88"/>
              <a:gd name="T37" fmla="*/ 20 h 84"/>
              <a:gd name="T38" fmla="*/ 11 w 88"/>
              <a:gd name="T39" fmla="*/ 20 h 84"/>
              <a:gd name="T40" fmla="*/ 0 w 88"/>
              <a:gd name="T41" fmla="*/ 10 h 84"/>
              <a:gd name="T42" fmla="*/ 11 w 88"/>
              <a:gd name="T43" fmla="*/ 0 h 84"/>
              <a:gd name="T44" fmla="*/ 21 w 88"/>
              <a:gd name="T45" fmla="*/ 10 h 84"/>
              <a:gd name="T46" fmla="*/ 11 w 88"/>
              <a:gd name="T47" fmla="*/ 20 h 84"/>
              <a:gd name="T48" fmla="*/ 20 w 88"/>
              <a:gd name="T49" fmla="*/ 84 h 84"/>
              <a:gd name="T50" fmla="*/ 1 w 88"/>
              <a:gd name="T51" fmla="*/ 84 h 84"/>
              <a:gd name="T52" fmla="*/ 1 w 88"/>
              <a:gd name="T53" fmla="*/ 28 h 84"/>
              <a:gd name="T54" fmla="*/ 20 w 88"/>
              <a:gd name="T55" fmla="*/ 28 h 84"/>
              <a:gd name="T56" fmla="*/ 20 w 88"/>
              <a:gd name="T57"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8" h="84">
                <a:moveTo>
                  <a:pt x="49" y="36"/>
                </a:moveTo>
                <a:cubicBezTo>
                  <a:pt x="49" y="36"/>
                  <a:pt x="50" y="36"/>
                  <a:pt x="50" y="36"/>
                </a:cubicBezTo>
                <a:cubicBezTo>
                  <a:pt x="50" y="36"/>
                  <a:pt x="50" y="36"/>
                  <a:pt x="50" y="36"/>
                </a:cubicBezTo>
                <a:lnTo>
                  <a:pt x="49" y="36"/>
                </a:lnTo>
                <a:close/>
                <a:moveTo>
                  <a:pt x="88" y="84"/>
                </a:moveTo>
                <a:cubicBezTo>
                  <a:pt x="69" y="84"/>
                  <a:pt x="69" y="84"/>
                  <a:pt x="69" y="84"/>
                </a:cubicBezTo>
                <a:cubicBezTo>
                  <a:pt x="69" y="54"/>
                  <a:pt x="69" y="54"/>
                  <a:pt x="69" y="54"/>
                </a:cubicBezTo>
                <a:cubicBezTo>
                  <a:pt x="69" y="46"/>
                  <a:pt x="67" y="41"/>
                  <a:pt x="60" y="41"/>
                </a:cubicBezTo>
                <a:cubicBezTo>
                  <a:pt x="55" y="41"/>
                  <a:pt x="52" y="45"/>
                  <a:pt x="50" y="48"/>
                </a:cubicBezTo>
                <a:cubicBezTo>
                  <a:pt x="50" y="49"/>
                  <a:pt x="50" y="51"/>
                  <a:pt x="50" y="53"/>
                </a:cubicBezTo>
                <a:cubicBezTo>
                  <a:pt x="50" y="84"/>
                  <a:pt x="50" y="84"/>
                  <a:pt x="50" y="84"/>
                </a:cubicBezTo>
                <a:cubicBezTo>
                  <a:pt x="31" y="84"/>
                  <a:pt x="31" y="84"/>
                  <a:pt x="31" y="84"/>
                </a:cubicBezTo>
                <a:cubicBezTo>
                  <a:pt x="31" y="84"/>
                  <a:pt x="31" y="33"/>
                  <a:pt x="31" y="28"/>
                </a:cubicBezTo>
                <a:cubicBezTo>
                  <a:pt x="50" y="28"/>
                  <a:pt x="50" y="28"/>
                  <a:pt x="50" y="28"/>
                </a:cubicBezTo>
                <a:cubicBezTo>
                  <a:pt x="50" y="36"/>
                  <a:pt x="50" y="36"/>
                  <a:pt x="50" y="36"/>
                </a:cubicBezTo>
                <a:cubicBezTo>
                  <a:pt x="52" y="32"/>
                  <a:pt x="57" y="26"/>
                  <a:pt x="67" y="26"/>
                </a:cubicBezTo>
                <a:cubicBezTo>
                  <a:pt x="79" y="26"/>
                  <a:pt x="88" y="34"/>
                  <a:pt x="88" y="52"/>
                </a:cubicBezTo>
                <a:lnTo>
                  <a:pt x="88" y="84"/>
                </a:lnTo>
                <a:close/>
                <a:moveTo>
                  <a:pt x="11" y="20"/>
                </a:moveTo>
                <a:cubicBezTo>
                  <a:pt x="11" y="20"/>
                  <a:pt x="11" y="20"/>
                  <a:pt x="11" y="20"/>
                </a:cubicBezTo>
                <a:cubicBezTo>
                  <a:pt x="4" y="20"/>
                  <a:pt x="0" y="16"/>
                  <a:pt x="0" y="10"/>
                </a:cubicBezTo>
                <a:cubicBezTo>
                  <a:pt x="0" y="5"/>
                  <a:pt x="4" y="0"/>
                  <a:pt x="11" y="0"/>
                </a:cubicBezTo>
                <a:cubicBezTo>
                  <a:pt x="17" y="0"/>
                  <a:pt x="21" y="5"/>
                  <a:pt x="21" y="10"/>
                </a:cubicBezTo>
                <a:cubicBezTo>
                  <a:pt x="21" y="16"/>
                  <a:pt x="17" y="20"/>
                  <a:pt x="11" y="20"/>
                </a:cubicBezTo>
                <a:moveTo>
                  <a:pt x="20" y="84"/>
                </a:moveTo>
                <a:cubicBezTo>
                  <a:pt x="1" y="84"/>
                  <a:pt x="1" y="84"/>
                  <a:pt x="1" y="84"/>
                </a:cubicBezTo>
                <a:cubicBezTo>
                  <a:pt x="1" y="28"/>
                  <a:pt x="1" y="28"/>
                  <a:pt x="1" y="28"/>
                </a:cubicBezTo>
                <a:cubicBezTo>
                  <a:pt x="20" y="28"/>
                  <a:pt x="20" y="28"/>
                  <a:pt x="20" y="28"/>
                </a:cubicBezTo>
                <a:lnTo>
                  <a:pt x="20" y="8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7">
            <a:hlinkClick r:id="rId8"/>
            <a:extLst>
              <a:ext uri="{FF2B5EF4-FFF2-40B4-BE49-F238E27FC236}">
                <a16:creationId xmlns:a16="http://schemas.microsoft.com/office/drawing/2014/main" id="{A5FF99A9-04A9-456F-8C23-FB125A1E05F5}"/>
              </a:ext>
            </a:extLst>
          </p:cNvPr>
          <p:cNvSpPr>
            <a:spLocks noEditPoints="1"/>
          </p:cNvSpPr>
          <p:nvPr userDrawn="1"/>
        </p:nvSpPr>
        <p:spPr bwMode="auto">
          <a:xfrm>
            <a:off x="9466263" y="6399213"/>
            <a:ext cx="257175" cy="193675"/>
          </a:xfrm>
          <a:custGeom>
            <a:avLst/>
            <a:gdLst>
              <a:gd name="T0" fmla="*/ 42 w 106"/>
              <a:gd name="T1" fmla="*/ 58 h 78"/>
              <a:gd name="T2" fmla="*/ 42 w 106"/>
              <a:gd name="T3" fmla="*/ 16 h 78"/>
              <a:gd name="T4" fmla="*/ 73 w 106"/>
              <a:gd name="T5" fmla="*/ 37 h 78"/>
              <a:gd name="T6" fmla="*/ 42 w 106"/>
              <a:gd name="T7" fmla="*/ 58 h 78"/>
              <a:gd name="T8" fmla="*/ 106 w 106"/>
              <a:gd name="T9" fmla="*/ 17 h 78"/>
              <a:gd name="T10" fmla="*/ 90 w 106"/>
              <a:gd name="T11" fmla="*/ 0 h 78"/>
              <a:gd name="T12" fmla="*/ 16 w 106"/>
              <a:gd name="T13" fmla="*/ 0 h 78"/>
              <a:gd name="T14" fmla="*/ 0 w 106"/>
              <a:gd name="T15" fmla="*/ 17 h 78"/>
              <a:gd name="T16" fmla="*/ 0 w 106"/>
              <a:gd name="T17" fmla="*/ 62 h 78"/>
              <a:gd name="T18" fmla="*/ 16 w 106"/>
              <a:gd name="T19" fmla="*/ 78 h 78"/>
              <a:gd name="T20" fmla="*/ 90 w 106"/>
              <a:gd name="T21" fmla="*/ 78 h 78"/>
              <a:gd name="T22" fmla="*/ 106 w 106"/>
              <a:gd name="T23" fmla="*/ 62 h 78"/>
              <a:gd name="T24" fmla="*/ 106 w 106"/>
              <a:gd name="T25" fmla="*/ 17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6" h="78">
                <a:moveTo>
                  <a:pt x="42" y="58"/>
                </a:moveTo>
                <a:cubicBezTo>
                  <a:pt x="42" y="16"/>
                  <a:pt x="42" y="16"/>
                  <a:pt x="42" y="16"/>
                </a:cubicBezTo>
                <a:cubicBezTo>
                  <a:pt x="73" y="37"/>
                  <a:pt x="73" y="37"/>
                  <a:pt x="73" y="37"/>
                </a:cubicBezTo>
                <a:lnTo>
                  <a:pt x="42" y="58"/>
                </a:lnTo>
                <a:close/>
                <a:moveTo>
                  <a:pt x="106" y="17"/>
                </a:moveTo>
                <a:cubicBezTo>
                  <a:pt x="106" y="8"/>
                  <a:pt x="99" y="0"/>
                  <a:pt x="90" y="0"/>
                </a:cubicBezTo>
                <a:cubicBezTo>
                  <a:pt x="16" y="0"/>
                  <a:pt x="16" y="0"/>
                  <a:pt x="16" y="0"/>
                </a:cubicBezTo>
                <a:cubicBezTo>
                  <a:pt x="7" y="0"/>
                  <a:pt x="0" y="8"/>
                  <a:pt x="0" y="17"/>
                </a:cubicBezTo>
                <a:cubicBezTo>
                  <a:pt x="0" y="62"/>
                  <a:pt x="0" y="62"/>
                  <a:pt x="0" y="62"/>
                </a:cubicBezTo>
                <a:cubicBezTo>
                  <a:pt x="0" y="71"/>
                  <a:pt x="7" y="78"/>
                  <a:pt x="16" y="78"/>
                </a:cubicBezTo>
                <a:cubicBezTo>
                  <a:pt x="90" y="78"/>
                  <a:pt x="90" y="78"/>
                  <a:pt x="90" y="78"/>
                </a:cubicBezTo>
                <a:cubicBezTo>
                  <a:pt x="99" y="78"/>
                  <a:pt x="106" y="71"/>
                  <a:pt x="106" y="62"/>
                </a:cubicBezTo>
                <a:lnTo>
                  <a:pt x="106" y="1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hlinkClick r:id="rId9"/>
            <a:extLst>
              <a:ext uri="{FF2B5EF4-FFF2-40B4-BE49-F238E27FC236}">
                <a16:creationId xmlns:a16="http://schemas.microsoft.com/office/drawing/2014/main" id="{900B0133-B54D-44BD-8537-407F4B9EBC69}"/>
              </a:ext>
            </a:extLst>
          </p:cNvPr>
          <p:cNvSpPr>
            <a:spLocks/>
          </p:cNvSpPr>
          <p:nvPr userDrawn="1"/>
        </p:nvSpPr>
        <p:spPr bwMode="auto">
          <a:xfrm>
            <a:off x="10304460" y="6381751"/>
            <a:ext cx="233363" cy="198438"/>
          </a:xfrm>
          <a:custGeom>
            <a:avLst/>
            <a:gdLst>
              <a:gd name="T0" fmla="*/ 86 w 96"/>
              <a:gd name="T1" fmla="*/ 20 h 80"/>
              <a:gd name="T2" fmla="*/ 86 w 96"/>
              <a:gd name="T3" fmla="*/ 23 h 80"/>
              <a:gd name="T4" fmla="*/ 30 w 96"/>
              <a:gd name="T5" fmla="*/ 80 h 80"/>
              <a:gd name="T6" fmla="*/ 0 w 96"/>
              <a:gd name="T7" fmla="*/ 71 h 80"/>
              <a:gd name="T8" fmla="*/ 5 w 96"/>
              <a:gd name="T9" fmla="*/ 71 h 80"/>
              <a:gd name="T10" fmla="*/ 29 w 96"/>
              <a:gd name="T11" fmla="*/ 62 h 80"/>
              <a:gd name="T12" fmla="*/ 11 w 96"/>
              <a:gd name="T13" fmla="*/ 48 h 80"/>
              <a:gd name="T14" fmla="*/ 14 w 96"/>
              <a:gd name="T15" fmla="*/ 49 h 80"/>
              <a:gd name="T16" fmla="*/ 20 w 96"/>
              <a:gd name="T17" fmla="*/ 48 h 80"/>
              <a:gd name="T18" fmla="*/ 4 w 96"/>
              <a:gd name="T19" fmla="*/ 29 h 80"/>
              <a:gd name="T20" fmla="*/ 4 w 96"/>
              <a:gd name="T21" fmla="*/ 28 h 80"/>
              <a:gd name="T22" fmla="*/ 13 w 96"/>
              <a:gd name="T23" fmla="*/ 31 h 80"/>
              <a:gd name="T24" fmla="*/ 4 w 96"/>
              <a:gd name="T25" fmla="*/ 14 h 80"/>
              <a:gd name="T26" fmla="*/ 7 w 96"/>
              <a:gd name="T27" fmla="*/ 4 h 80"/>
              <a:gd name="T28" fmla="*/ 47 w 96"/>
              <a:gd name="T29" fmla="*/ 25 h 80"/>
              <a:gd name="T30" fmla="*/ 47 w 96"/>
              <a:gd name="T31" fmla="*/ 20 h 80"/>
              <a:gd name="T32" fmla="*/ 66 w 96"/>
              <a:gd name="T33" fmla="*/ 0 h 80"/>
              <a:gd name="T34" fmla="*/ 81 w 96"/>
              <a:gd name="T35" fmla="*/ 7 h 80"/>
              <a:gd name="T36" fmla="*/ 93 w 96"/>
              <a:gd name="T37" fmla="*/ 2 h 80"/>
              <a:gd name="T38" fmla="*/ 85 w 96"/>
              <a:gd name="T39" fmla="*/ 13 h 80"/>
              <a:gd name="T40" fmla="*/ 96 w 96"/>
              <a:gd name="T41" fmla="*/ 10 h 80"/>
              <a:gd name="T42" fmla="*/ 86 w 96"/>
              <a:gd name="T43" fmla="*/ 2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 h="80">
                <a:moveTo>
                  <a:pt x="86" y="20"/>
                </a:moveTo>
                <a:cubicBezTo>
                  <a:pt x="86" y="23"/>
                  <a:pt x="86" y="23"/>
                  <a:pt x="86" y="23"/>
                </a:cubicBezTo>
                <a:cubicBezTo>
                  <a:pt x="86" y="49"/>
                  <a:pt x="66" y="80"/>
                  <a:pt x="30" y="80"/>
                </a:cubicBezTo>
                <a:cubicBezTo>
                  <a:pt x="19" y="80"/>
                  <a:pt x="9" y="76"/>
                  <a:pt x="0" y="71"/>
                </a:cubicBezTo>
                <a:cubicBezTo>
                  <a:pt x="2" y="71"/>
                  <a:pt x="3" y="71"/>
                  <a:pt x="5" y="71"/>
                </a:cubicBezTo>
                <a:cubicBezTo>
                  <a:pt x="14" y="71"/>
                  <a:pt x="22" y="68"/>
                  <a:pt x="29" y="62"/>
                </a:cubicBezTo>
                <a:cubicBezTo>
                  <a:pt x="21" y="62"/>
                  <a:pt x="13" y="56"/>
                  <a:pt x="11" y="48"/>
                </a:cubicBezTo>
                <a:cubicBezTo>
                  <a:pt x="12" y="49"/>
                  <a:pt x="13" y="49"/>
                  <a:pt x="14" y="49"/>
                </a:cubicBezTo>
                <a:cubicBezTo>
                  <a:pt x="16" y="49"/>
                  <a:pt x="18" y="49"/>
                  <a:pt x="20" y="48"/>
                </a:cubicBezTo>
                <a:cubicBezTo>
                  <a:pt x="11" y="46"/>
                  <a:pt x="4" y="38"/>
                  <a:pt x="4" y="29"/>
                </a:cubicBezTo>
                <a:cubicBezTo>
                  <a:pt x="4" y="28"/>
                  <a:pt x="4" y="28"/>
                  <a:pt x="4" y="28"/>
                </a:cubicBezTo>
                <a:cubicBezTo>
                  <a:pt x="7" y="30"/>
                  <a:pt x="10" y="31"/>
                  <a:pt x="13" y="31"/>
                </a:cubicBezTo>
                <a:cubicBezTo>
                  <a:pt x="8" y="27"/>
                  <a:pt x="4" y="21"/>
                  <a:pt x="4" y="14"/>
                </a:cubicBezTo>
                <a:cubicBezTo>
                  <a:pt x="4" y="10"/>
                  <a:pt x="5" y="7"/>
                  <a:pt x="7" y="4"/>
                </a:cubicBezTo>
                <a:cubicBezTo>
                  <a:pt x="16" y="16"/>
                  <a:pt x="31" y="24"/>
                  <a:pt x="47" y="25"/>
                </a:cubicBezTo>
                <a:cubicBezTo>
                  <a:pt x="47" y="24"/>
                  <a:pt x="47" y="22"/>
                  <a:pt x="47" y="20"/>
                </a:cubicBezTo>
                <a:cubicBezTo>
                  <a:pt x="47" y="9"/>
                  <a:pt x="56" y="0"/>
                  <a:pt x="66" y="0"/>
                </a:cubicBezTo>
                <a:cubicBezTo>
                  <a:pt x="72" y="0"/>
                  <a:pt x="77" y="3"/>
                  <a:pt x="81" y="7"/>
                </a:cubicBezTo>
                <a:cubicBezTo>
                  <a:pt x="85" y="6"/>
                  <a:pt x="89" y="4"/>
                  <a:pt x="93" y="2"/>
                </a:cubicBezTo>
                <a:cubicBezTo>
                  <a:pt x="92" y="7"/>
                  <a:pt x="89" y="10"/>
                  <a:pt x="85" y="13"/>
                </a:cubicBezTo>
                <a:cubicBezTo>
                  <a:pt x="89" y="12"/>
                  <a:pt x="92" y="11"/>
                  <a:pt x="96" y="10"/>
                </a:cubicBezTo>
                <a:cubicBezTo>
                  <a:pt x="93" y="14"/>
                  <a:pt x="90" y="17"/>
                  <a:pt x="86" y="2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9">
            <a:hlinkClick r:id="rId10"/>
            <a:extLst>
              <a:ext uri="{FF2B5EF4-FFF2-40B4-BE49-F238E27FC236}">
                <a16:creationId xmlns:a16="http://schemas.microsoft.com/office/drawing/2014/main" id="{E6A68A34-5E6B-4948-A101-B96FE61A7F59}"/>
              </a:ext>
            </a:extLst>
          </p:cNvPr>
          <p:cNvSpPr>
            <a:spLocks noEditPoints="1"/>
          </p:cNvSpPr>
          <p:nvPr userDrawn="1"/>
        </p:nvSpPr>
        <p:spPr bwMode="auto">
          <a:xfrm>
            <a:off x="10963275" y="6345238"/>
            <a:ext cx="260350" cy="263525"/>
          </a:xfrm>
          <a:custGeom>
            <a:avLst/>
            <a:gdLst>
              <a:gd name="T0" fmla="*/ 54 w 107"/>
              <a:gd name="T1" fmla="*/ 0 h 107"/>
              <a:gd name="T2" fmla="*/ 32 w 107"/>
              <a:gd name="T3" fmla="*/ 1 h 107"/>
              <a:gd name="T4" fmla="*/ 19 w 107"/>
              <a:gd name="T5" fmla="*/ 3 h 107"/>
              <a:gd name="T6" fmla="*/ 9 w 107"/>
              <a:gd name="T7" fmla="*/ 9 h 107"/>
              <a:gd name="T8" fmla="*/ 3 w 107"/>
              <a:gd name="T9" fmla="*/ 18 h 107"/>
              <a:gd name="T10" fmla="*/ 0 w 107"/>
              <a:gd name="T11" fmla="*/ 31 h 107"/>
              <a:gd name="T12" fmla="*/ 0 w 107"/>
              <a:gd name="T13" fmla="*/ 53 h 107"/>
              <a:gd name="T14" fmla="*/ 0 w 107"/>
              <a:gd name="T15" fmla="*/ 75 h 107"/>
              <a:gd name="T16" fmla="*/ 2 w 107"/>
              <a:gd name="T17" fmla="*/ 88 h 107"/>
              <a:gd name="T18" fmla="*/ 9 w 107"/>
              <a:gd name="T19" fmla="*/ 98 h 107"/>
              <a:gd name="T20" fmla="*/ 18 w 107"/>
              <a:gd name="T21" fmla="*/ 104 h 107"/>
              <a:gd name="T22" fmla="*/ 31 w 107"/>
              <a:gd name="T23" fmla="*/ 107 h 107"/>
              <a:gd name="T24" fmla="*/ 53 w 107"/>
              <a:gd name="T25" fmla="*/ 107 h 107"/>
              <a:gd name="T26" fmla="*/ 75 w 107"/>
              <a:gd name="T27" fmla="*/ 107 h 107"/>
              <a:gd name="T28" fmla="*/ 88 w 107"/>
              <a:gd name="T29" fmla="*/ 105 h 107"/>
              <a:gd name="T30" fmla="*/ 97 w 107"/>
              <a:gd name="T31" fmla="*/ 98 h 107"/>
              <a:gd name="T32" fmla="*/ 103 w 107"/>
              <a:gd name="T33" fmla="*/ 89 h 107"/>
              <a:gd name="T34" fmla="*/ 106 w 107"/>
              <a:gd name="T35" fmla="*/ 76 h 107"/>
              <a:gd name="T36" fmla="*/ 107 w 107"/>
              <a:gd name="T37" fmla="*/ 54 h 107"/>
              <a:gd name="T38" fmla="*/ 106 w 107"/>
              <a:gd name="T39" fmla="*/ 32 h 107"/>
              <a:gd name="T40" fmla="*/ 104 w 107"/>
              <a:gd name="T41" fmla="*/ 19 h 107"/>
              <a:gd name="T42" fmla="*/ 98 w 107"/>
              <a:gd name="T43" fmla="*/ 10 h 107"/>
              <a:gd name="T44" fmla="*/ 89 w 107"/>
              <a:gd name="T45" fmla="*/ 4 h 107"/>
              <a:gd name="T46" fmla="*/ 76 w 107"/>
              <a:gd name="T47" fmla="*/ 1 h 107"/>
              <a:gd name="T48" fmla="*/ 54 w 107"/>
              <a:gd name="T49" fmla="*/ 0 h 107"/>
              <a:gd name="T50" fmla="*/ 54 w 107"/>
              <a:gd name="T51" fmla="*/ 10 h 107"/>
              <a:gd name="T52" fmla="*/ 75 w 107"/>
              <a:gd name="T53" fmla="*/ 11 h 107"/>
              <a:gd name="T54" fmla="*/ 85 w 107"/>
              <a:gd name="T55" fmla="*/ 12 h 107"/>
              <a:gd name="T56" fmla="*/ 91 w 107"/>
              <a:gd name="T57" fmla="*/ 16 h 107"/>
              <a:gd name="T58" fmla="*/ 95 w 107"/>
              <a:gd name="T59" fmla="*/ 23 h 107"/>
              <a:gd name="T60" fmla="*/ 97 w 107"/>
              <a:gd name="T61" fmla="*/ 33 h 107"/>
              <a:gd name="T62" fmla="*/ 97 w 107"/>
              <a:gd name="T63" fmla="*/ 54 h 107"/>
              <a:gd name="T64" fmla="*/ 96 w 107"/>
              <a:gd name="T65" fmla="*/ 76 h 107"/>
              <a:gd name="T66" fmla="*/ 95 w 107"/>
              <a:gd name="T67" fmla="*/ 86 h 107"/>
              <a:gd name="T68" fmla="*/ 91 w 107"/>
              <a:gd name="T69" fmla="*/ 92 h 107"/>
              <a:gd name="T70" fmla="*/ 84 w 107"/>
              <a:gd name="T71" fmla="*/ 96 h 107"/>
              <a:gd name="T72" fmla="*/ 74 w 107"/>
              <a:gd name="T73" fmla="*/ 97 h 107"/>
              <a:gd name="T74" fmla="*/ 53 w 107"/>
              <a:gd name="T75" fmla="*/ 97 h 107"/>
              <a:gd name="T76" fmla="*/ 31 w 107"/>
              <a:gd name="T77" fmla="*/ 97 h 107"/>
              <a:gd name="T78" fmla="*/ 21 w 107"/>
              <a:gd name="T79" fmla="*/ 95 h 107"/>
              <a:gd name="T80" fmla="*/ 15 w 107"/>
              <a:gd name="T81" fmla="*/ 91 h 107"/>
              <a:gd name="T82" fmla="*/ 11 w 107"/>
              <a:gd name="T83" fmla="*/ 85 h 107"/>
              <a:gd name="T84" fmla="*/ 10 w 107"/>
              <a:gd name="T85" fmla="*/ 75 h 107"/>
              <a:gd name="T86" fmla="*/ 10 w 107"/>
              <a:gd name="T87" fmla="*/ 53 h 107"/>
              <a:gd name="T88" fmla="*/ 10 w 107"/>
              <a:gd name="T89" fmla="*/ 32 h 107"/>
              <a:gd name="T90" fmla="*/ 12 w 107"/>
              <a:gd name="T91" fmla="*/ 22 h 107"/>
              <a:gd name="T92" fmla="*/ 16 w 107"/>
              <a:gd name="T93" fmla="*/ 16 h 107"/>
              <a:gd name="T94" fmla="*/ 22 w 107"/>
              <a:gd name="T95" fmla="*/ 12 h 107"/>
              <a:gd name="T96" fmla="*/ 32 w 107"/>
              <a:gd name="T97" fmla="*/ 10 h 107"/>
              <a:gd name="T98" fmla="*/ 54 w 107"/>
              <a:gd name="T99" fmla="*/ 10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 h="107">
                <a:moveTo>
                  <a:pt x="54" y="0"/>
                </a:moveTo>
                <a:cubicBezTo>
                  <a:pt x="39" y="0"/>
                  <a:pt x="37" y="0"/>
                  <a:pt x="32" y="1"/>
                </a:cubicBezTo>
                <a:cubicBezTo>
                  <a:pt x="26" y="1"/>
                  <a:pt x="22" y="2"/>
                  <a:pt x="19" y="3"/>
                </a:cubicBezTo>
                <a:cubicBezTo>
                  <a:pt x="15" y="4"/>
                  <a:pt x="12" y="6"/>
                  <a:pt x="9" y="9"/>
                </a:cubicBezTo>
                <a:cubicBezTo>
                  <a:pt x="6" y="12"/>
                  <a:pt x="4" y="15"/>
                  <a:pt x="3" y="18"/>
                </a:cubicBezTo>
                <a:cubicBezTo>
                  <a:pt x="2" y="22"/>
                  <a:pt x="1" y="26"/>
                  <a:pt x="0" y="31"/>
                </a:cubicBezTo>
                <a:cubicBezTo>
                  <a:pt x="0" y="37"/>
                  <a:pt x="0" y="39"/>
                  <a:pt x="0" y="53"/>
                </a:cubicBezTo>
                <a:cubicBezTo>
                  <a:pt x="0" y="68"/>
                  <a:pt x="0" y="70"/>
                  <a:pt x="0" y="75"/>
                </a:cubicBezTo>
                <a:cubicBezTo>
                  <a:pt x="0" y="81"/>
                  <a:pt x="1" y="85"/>
                  <a:pt x="2" y="88"/>
                </a:cubicBezTo>
                <a:cubicBezTo>
                  <a:pt x="4" y="92"/>
                  <a:pt x="6" y="95"/>
                  <a:pt x="9" y="98"/>
                </a:cubicBezTo>
                <a:cubicBezTo>
                  <a:pt x="11" y="101"/>
                  <a:pt x="14" y="103"/>
                  <a:pt x="18" y="104"/>
                </a:cubicBezTo>
                <a:cubicBezTo>
                  <a:pt x="21" y="105"/>
                  <a:pt x="25" y="106"/>
                  <a:pt x="31" y="107"/>
                </a:cubicBezTo>
                <a:cubicBezTo>
                  <a:pt x="37" y="107"/>
                  <a:pt x="38" y="107"/>
                  <a:pt x="53" y="107"/>
                </a:cubicBezTo>
                <a:cubicBezTo>
                  <a:pt x="67" y="107"/>
                  <a:pt x="69" y="107"/>
                  <a:pt x="75" y="107"/>
                </a:cubicBezTo>
                <a:cubicBezTo>
                  <a:pt x="80" y="107"/>
                  <a:pt x="84" y="106"/>
                  <a:pt x="88" y="105"/>
                </a:cubicBezTo>
                <a:cubicBezTo>
                  <a:pt x="91" y="103"/>
                  <a:pt x="94" y="101"/>
                  <a:pt x="97" y="98"/>
                </a:cubicBezTo>
                <a:cubicBezTo>
                  <a:pt x="100" y="96"/>
                  <a:pt x="102" y="93"/>
                  <a:pt x="103" y="89"/>
                </a:cubicBezTo>
                <a:cubicBezTo>
                  <a:pt x="105" y="86"/>
                  <a:pt x="106" y="82"/>
                  <a:pt x="106" y="76"/>
                </a:cubicBezTo>
                <a:cubicBezTo>
                  <a:pt x="106" y="70"/>
                  <a:pt x="106" y="69"/>
                  <a:pt x="107" y="54"/>
                </a:cubicBezTo>
                <a:cubicBezTo>
                  <a:pt x="107" y="40"/>
                  <a:pt x="107" y="38"/>
                  <a:pt x="106" y="32"/>
                </a:cubicBezTo>
                <a:cubicBezTo>
                  <a:pt x="106" y="27"/>
                  <a:pt x="105" y="23"/>
                  <a:pt x="104" y="19"/>
                </a:cubicBezTo>
                <a:cubicBezTo>
                  <a:pt x="103" y="16"/>
                  <a:pt x="101" y="13"/>
                  <a:pt x="98" y="10"/>
                </a:cubicBezTo>
                <a:cubicBezTo>
                  <a:pt x="95" y="7"/>
                  <a:pt x="92" y="5"/>
                  <a:pt x="89" y="4"/>
                </a:cubicBezTo>
                <a:cubicBezTo>
                  <a:pt x="85" y="2"/>
                  <a:pt x="81" y="1"/>
                  <a:pt x="76" y="1"/>
                </a:cubicBezTo>
                <a:cubicBezTo>
                  <a:pt x="70" y="1"/>
                  <a:pt x="68" y="1"/>
                  <a:pt x="54" y="0"/>
                </a:cubicBezTo>
                <a:moveTo>
                  <a:pt x="54" y="10"/>
                </a:moveTo>
                <a:cubicBezTo>
                  <a:pt x="68" y="10"/>
                  <a:pt x="70" y="10"/>
                  <a:pt x="75" y="11"/>
                </a:cubicBezTo>
                <a:cubicBezTo>
                  <a:pt x="80" y="11"/>
                  <a:pt x="83" y="12"/>
                  <a:pt x="85" y="12"/>
                </a:cubicBezTo>
                <a:cubicBezTo>
                  <a:pt x="88" y="13"/>
                  <a:pt x="89" y="15"/>
                  <a:pt x="91" y="16"/>
                </a:cubicBezTo>
                <a:cubicBezTo>
                  <a:pt x="93" y="18"/>
                  <a:pt x="94" y="20"/>
                  <a:pt x="95" y="23"/>
                </a:cubicBezTo>
                <a:cubicBezTo>
                  <a:pt x="96" y="25"/>
                  <a:pt x="97" y="27"/>
                  <a:pt x="97" y="33"/>
                </a:cubicBezTo>
                <a:cubicBezTo>
                  <a:pt x="97" y="38"/>
                  <a:pt x="97" y="40"/>
                  <a:pt x="97" y="54"/>
                </a:cubicBezTo>
                <a:cubicBezTo>
                  <a:pt x="97" y="68"/>
                  <a:pt x="97" y="70"/>
                  <a:pt x="96" y="76"/>
                </a:cubicBezTo>
                <a:cubicBezTo>
                  <a:pt x="96" y="81"/>
                  <a:pt x="95" y="84"/>
                  <a:pt x="95" y="86"/>
                </a:cubicBezTo>
                <a:cubicBezTo>
                  <a:pt x="94" y="88"/>
                  <a:pt x="92" y="90"/>
                  <a:pt x="91" y="92"/>
                </a:cubicBezTo>
                <a:cubicBezTo>
                  <a:pt x="89" y="93"/>
                  <a:pt x="87" y="95"/>
                  <a:pt x="84" y="96"/>
                </a:cubicBezTo>
                <a:cubicBezTo>
                  <a:pt x="82" y="96"/>
                  <a:pt x="80" y="97"/>
                  <a:pt x="74" y="97"/>
                </a:cubicBezTo>
                <a:cubicBezTo>
                  <a:pt x="69" y="97"/>
                  <a:pt x="67" y="98"/>
                  <a:pt x="53" y="97"/>
                </a:cubicBezTo>
                <a:cubicBezTo>
                  <a:pt x="39" y="97"/>
                  <a:pt x="37" y="97"/>
                  <a:pt x="31" y="97"/>
                </a:cubicBezTo>
                <a:cubicBezTo>
                  <a:pt x="26" y="97"/>
                  <a:pt x="23" y="96"/>
                  <a:pt x="21" y="95"/>
                </a:cubicBezTo>
                <a:cubicBezTo>
                  <a:pt x="19" y="94"/>
                  <a:pt x="17" y="93"/>
                  <a:pt x="15" y="91"/>
                </a:cubicBezTo>
                <a:cubicBezTo>
                  <a:pt x="14" y="89"/>
                  <a:pt x="12" y="87"/>
                  <a:pt x="11" y="85"/>
                </a:cubicBezTo>
                <a:cubicBezTo>
                  <a:pt x="11" y="83"/>
                  <a:pt x="10" y="80"/>
                  <a:pt x="10" y="75"/>
                </a:cubicBezTo>
                <a:cubicBezTo>
                  <a:pt x="9" y="69"/>
                  <a:pt x="9" y="68"/>
                  <a:pt x="10" y="53"/>
                </a:cubicBezTo>
                <a:cubicBezTo>
                  <a:pt x="10" y="39"/>
                  <a:pt x="10" y="37"/>
                  <a:pt x="10" y="32"/>
                </a:cubicBezTo>
                <a:cubicBezTo>
                  <a:pt x="10" y="27"/>
                  <a:pt x="11" y="24"/>
                  <a:pt x="12" y="22"/>
                </a:cubicBezTo>
                <a:cubicBezTo>
                  <a:pt x="13" y="19"/>
                  <a:pt x="14" y="18"/>
                  <a:pt x="16" y="16"/>
                </a:cubicBezTo>
                <a:cubicBezTo>
                  <a:pt x="18" y="14"/>
                  <a:pt x="20" y="13"/>
                  <a:pt x="22" y="12"/>
                </a:cubicBezTo>
                <a:cubicBezTo>
                  <a:pt x="24" y="11"/>
                  <a:pt x="27" y="10"/>
                  <a:pt x="32" y="10"/>
                </a:cubicBezTo>
                <a:cubicBezTo>
                  <a:pt x="38" y="10"/>
                  <a:pt x="39" y="10"/>
                  <a:pt x="54" y="1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10">
            <a:hlinkClick r:id="rId10"/>
            <a:extLst>
              <a:ext uri="{FF2B5EF4-FFF2-40B4-BE49-F238E27FC236}">
                <a16:creationId xmlns:a16="http://schemas.microsoft.com/office/drawing/2014/main" id="{C52F7771-58E1-4CE6-8496-FAF277DB305F}"/>
              </a:ext>
            </a:extLst>
          </p:cNvPr>
          <p:cNvSpPr>
            <a:spLocks noEditPoints="1"/>
          </p:cNvSpPr>
          <p:nvPr userDrawn="1"/>
        </p:nvSpPr>
        <p:spPr bwMode="auto">
          <a:xfrm>
            <a:off x="11025188" y="6408738"/>
            <a:ext cx="134938" cy="136525"/>
          </a:xfrm>
          <a:custGeom>
            <a:avLst/>
            <a:gdLst>
              <a:gd name="T0" fmla="*/ 27 w 55"/>
              <a:gd name="T1" fmla="*/ 45 h 55"/>
              <a:gd name="T2" fmla="*/ 9 w 55"/>
              <a:gd name="T3" fmla="*/ 28 h 55"/>
              <a:gd name="T4" fmla="*/ 27 w 55"/>
              <a:gd name="T5" fmla="*/ 10 h 55"/>
              <a:gd name="T6" fmla="*/ 45 w 55"/>
              <a:gd name="T7" fmla="*/ 28 h 55"/>
              <a:gd name="T8" fmla="*/ 27 w 55"/>
              <a:gd name="T9" fmla="*/ 45 h 55"/>
              <a:gd name="T10" fmla="*/ 28 w 55"/>
              <a:gd name="T11" fmla="*/ 0 h 55"/>
              <a:gd name="T12" fmla="*/ 0 w 55"/>
              <a:gd name="T13" fmla="*/ 27 h 55"/>
              <a:gd name="T14" fmla="*/ 27 w 55"/>
              <a:gd name="T15" fmla="*/ 55 h 55"/>
              <a:gd name="T16" fmla="*/ 55 w 55"/>
              <a:gd name="T17" fmla="*/ 28 h 55"/>
              <a:gd name="T18" fmla="*/ 28 w 55"/>
              <a:gd name="T19" fmla="*/ 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55">
                <a:moveTo>
                  <a:pt x="27" y="45"/>
                </a:moveTo>
                <a:cubicBezTo>
                  <a:pt x="17" y="45"/>
                  <a:pt x="9" y="37"/>
                  <a:pt x="9" y="28"/>
                </a:cubicBezTo>
                <a:cubicBezTo>
                  <a:pt x="10" y="18"/>
                  <a:pt x="18" y="10"/>
                  <a:pt x="27" y="10"/>
                </a:cubicBezTo>
                <a:cubicBezTo>
                  <a:pt x="37" y="10"/>
                  <a:pt x="45" y="18"/>
                  <a:pt x="45" y="28"/>
                </a:cubicBezTo>
                <a:cubicBezTo>
                  <a:pt x="45" y="38"/>
                  <a:pt x="37" y="46"/>
                  <a:pt x="27" y="45"/>
                </a:cubicBezTo>
                <a:moveTo>
                  <a:pt x="28" y="0"/>
                </a:moveTo>
                <a:cubicBezTo>
                  <a:pt x="12" y="0"/>
                  <a:pt x="0" y="12"/>
                  <a:pt x="0" y="27"/>
                </a:cubicBezTo>
                <a:cubicBezTo>
                  <a:pt x="0" y="43"/>
                  <a:pt x="12" y="55"/>
                  <a:pt x="27" y="55"/>
                </a:cubicBezTo>
                <a:cubicBezTo>
                  <a:pt x="42" y="55"/>
                  <a:pt x="55" y="43"/>
                  <a:pt x="55" y="28"/>
                </a:cubicBezTo>
                <a:cubicBezTo>
                  <a:pt x="55" y="13"/>
                  <a:pt x="43" y="0"/>
                  <a:pt x="28"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1">
            <a:hlinkClick r:id="rId10"/>
            <a:extLst>
              <a:ext uri="{FF2B5EF4-FFF2-40B4-BE49-F238E27FC236}">
                <a16:creationId xmlns:a16="http://schemas.microsoft.com/office/drawing/2014/main" id="{01652AFA-EAAF-4BA8-A51A-F1F625AD8263}"/>
              </a:ext>
            </a:extLst>
          </p:cNvPr>
          <p:cNvSpPr>
            <a:spLocks/>
          </p:cNvSpPr>
          <p:nvPr userDrawn="1"/>
        </p:nvSpPr>
        <p:spPr bwMode="auto">
          <a:xfrm>
            <a:off x="11147425" y="6392863"/>
            <a:ext cx="28575" cy="31750"/>
          </a:xfrm>
          <a:custGeom>
            <a:avLst/>
            <a:gdLst>
              <a:gd name="T0" fmla="*/ 12 w 12"/>
              <a:gd name="T1" fmla="*/ 7 h 13"/>
              <a:gd name="T2" fmla="*/ 6 w 12"/>
              <a:gd name="T3" fmla="*/ 13 h 13"/>
              <a:gd name="T4" fmla="*/ 0 w 12"/>
              <a:gd name="T5" fmla="*/ 6 h 13"/>
              <a:gd name="T6" fmla="*/ 6 w 12"/>
              <a:gd name="T7" fmla="*/ 0 h 13"/>
              <a:gd name="T8" fmla="*/ 12 w 12"/>
              <a:gd name="T9" fmla="*/ 7 h 13"/>
            </a:gdLst>
            <a:ahLst/>
            <a:cxnLst>
              <a:cxn ang="0">
                <a:pos x="T0" y="T1"/>
              </a:cxn>
              <a:cxn ang="0">
                <a:pos x="T2" y="T3"/>
              </a:cxn>
              <a:cxn ang="0">
                <a:pos x="T4" y="T5"/>
              </a:cxn>
              <a:cxn ang="0">
                <a:pos x="T6" y="T7"/>
              </a:cxn>
              <a:cxn ang="0">
                <a:pos x="T8" y="T9"/>
              </a:cxn>
            </a:cxnLst>
            <a:rect l="0" t="0" r="r" b="b"/>
            <a:pathLst>
              <a:path w="12" h="13">
                <a:moveTo>
                  <a:pt x="12" y="7"/>
                </a:moveTo>
                <a:cubicBezTo>
                  <a:pt x="12" y="10"/>
                  <a:pt x="9" y="13"/>
                  <a:pt x="6" y="13"/>
                </a:cubicBezTo>
                <a:cubicBezTo>
                  <a:pt x="2" y="13"/>
                  <a:pt x="0" y="10"/>
                  <a:pt x="0" y="6"/>
                </a:cubicBezTo>
                <a:cubicBezTo>
                  <a:pt x="0" y="3"/>
                  <a:pt x="2" y="0"/>
                  <a:pt x="6" y="0"/>
                </a:cubicBezTo>
                <a:cubicBezTo>
                  <a:pt x="10" y="0"/>
                  <a:pt x="12" y="3"/>
                  <a:pt x="12" y="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369981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E608B93B-9A20-45C0-8087-37CA743CA6CC}"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15" name="Picture Placeholder 14">
            <a:extLst>
              <a:ext uri="{FF2B5EF4-FFF2-40B4-BE49-F238E27FC236}">
                <a16:creationId xmlns:a16="http://schemas.microsoft.com/office/drawing/2014/main" id="{ACDA2C3F-BDF5-4D60-9F29-04C3663CF21F}"/>
              </a:ext>
            </a:extLst>
          </p:cNvPr>
          <p:cNvSpPr>
            <a:spLocks noGrp="1"/>
          </p:cNvSpPr>
          <p:nvPr>
            <p:ph type="pic" sz="quarter" idx="13"/>
          </p:nvPr>
        </p:nvSpPr>
        <p:spPr>
          <a:xfrm>
            <a:off x="5659124" y="-1"/>
            <a:ext cx="6532876" cy="6858000"/>
          </a:xfrm>
          <a:custGeom>
            <a:avLst/>
            <a:gdLst>
              <a:gd name="connsiteX0" fmla="*/ 4171 w 6532876"/>
              <a:gd name="connsiteY0" fmla="*/ 0 h 6858000"/>
              <a:gd name="connsiteX1" fmla="*/ 6532876 w 6532876"/>
              <a:gd name="connsiteY1" fmla="*/ 0 h 6858000"/>
              <a:gd name="connsiteX2" fmla="*/ 6532876 w 6532876"/>
              <a:gd name="connsiteY2" fmla="*/ 6858000 h 6858000"/>
              <a:gd name="connsiteX3" fmla="*/ 347880 w 6532876"/>
              <a:gd name="connsiteY3" fmla="*/ 6858000 h 6858000"/>
              <a:gd name="connsiteX4" fmla="*/ 354362 w 6532876"/>
              <a:gd name="connsiteY4" fmla="*/ 6797374 h 6858000"/>
              <a:gd name="connsiteX5" fmla="*/ 325704 w 6532876"/>
              <a:gd name="connsiteY5" fmla="*/ 6190060 h 6858000"/>
              <a:gd name="connsiteX6" fmla="*/ 328021 w 6532876"/>
              <a:gd name="connsiteY6" fmla="*/ 5970226 h 6858000"/>
              <a:gd name="connsiteX7" fmla="*/ 321072 w 6532876"/>
              <a:gd name="connsiteY7" fmla="*/ 5757484 h 6858000"/>
              <a:gd name="connsiteX8" fmla="*/ 325704 w 6532876"/>
              <a:gd name="connsiteY8" fmla="*/ 5592017 h 6858000"/>
              <a:gd name="connsiteX9" fmla="*/ 328021 w 6532876"/>
              <a:gd name="connsiteY9" fmla="*/ 5480919 h 6858000"/>
              <a:gd name="connsiteX10" fmla="*/ 314124 w 6532876"/>
              <a:gd name="connsiteY10" fmla="*/ 4795414 h 6858000"/>
              <a:gd name="connsiteX11" fmla="*/ 295594 w 6532876"/>
              <a:gd name="connsiteY11" fmla="*/ 4268285 h 6858000"/>
              <a:gd name="connsiteX12" fmla="*/ 277066 w 6532876"/>
              <a:gd name="connsiteY12" fmla="*/ 3916078 h 6858000"/>
              <a:gd name="connsiteX13" fmla="*/ 263169 w 6532876"/>
              <a:gd name="connsiteY13" fmla="*/ 3594601 h 6858000"/>
              <a:gd name="connsiteX14" fmla="*/ 226111 w 6532876"/>
              <a:gd name="connsiteY14" fmla="*/ 3358220 h 6858000"/>
              <a:gd name="connsiteX15" fmla="*/ 214530 w 6532876"/>
              <a:gd name="connsiteY15" fmla="*/ 3268395 h 6858000"/>
              <a:gd name="connsiteX16" fmla="*/ 214530 w 6532876"/>
              <a:gd name="connsiteY16" fmla="*/ 2861821 h 6858000"/>
              <a:gd name="connsiteX17" fmla="*/ 196001 w 6532876"/>
              <a:gd name="connsiteY17" fmla="*/ 2575800 h 6858000"/>
              <a:gd name="connsiteX18" fmla="*/ 168208 w 6532876"/>
              <a:gd name="connsiteY18" fmla="*/ 2131405 h 6858000"/>
              <a:gd name="connsiteX19" fmla="*/ 156627 w 6532876"/>
              <a:gd name="connsiteY19" fmla="*/ 1845384 h 6858000"/>
              <a:gd name="connsiteX20" fmla="*/ 135782 w 6532876"/>
              <a:gd name="connsiteY20" fmla="*/ 1670462 h 6858000"/>
              <a:gd name="connsiteX21" fmla="*/ 140414 w 6532876"/>
              <a:gd name="connsiteY21" fmla="*/ 1374986 h 6858000"/>
              <a:gd name="connsiteX22" fmla="*/ 126518 w 6532876"/>
              <a:gd name="connsiteY22" fmla="*/ 1181154 h 6858000"/>
              <a:gd name="connsiteX23" fmla="*/ 82511 w 6532876"/>
              <a:gd name="connsiteY23" fmla="*/ 720212 h 6858000"/>
              <a:gd name="connsiteX24" fmla="*/ 66298 w 6532876"/>
              <a:gd name="connsiteY24" fmla="*/ 592566 h 6858000"/>
              <a:gd name="connsiteX25" fmla="*/ 57034 w 6532876"/>
              <a:gd name="connsiteY25" fmla="*/ 472012 h 6858000"/>
              <a:gd name="connsiteX26" fmla="*/ 31556 w 6532876"/>
              <a:gd name="connsiteY26" fmla="*/ 216721 h 6858000"/>
              <a:gd name="connsiteX27" fmla="*/ 0 w 6532876"/>
              <a:gd name="connsiteY27" fmla="*/ 7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32876" h="6858000">
                <a:moveTo>
                  <a:pt x="4171" y="0"/>
                </a:moveTo>
                <a:lnTo>
                  <a:pt x="6532876" y="0"/>
                </a:lnTo>
                <a:lnTo>
                  <a:pt x="6532876" y="6858000"/>
                </a:lnTo>
                <a:lnTo>
                  <a:pt x="347880" y="6858000"/>
                </a:lnTo>
                <a:lnTo>
                  <a:pt x="354362" y="6797374"/>
                </a:lnTo>
                <a:cubicBezTo>
                  <a:pt x="371556" y="6584077"/>
                  <a:pt x="345970" y="6419645"/>
                  <a:pt x="325704" y="6190060"/>
                </a:cubicBezTo>
                <a:cubicBezTo>
                  <a:pt x="318756" y="6116783"/>
                  <a:pt x="314124" y="6045868"/>
                  <a:pt x="328021" y="5970226"/>
                </a:cubicBezTo>
                <a:cubicBezTo>
                  <a:pt x="341917" y="5901676"/>
                  <a:pt x="330336" y="5828398"/>
                  <a:pt x="321072" y="5757484"/>
                </a:cubicBezTo>
                <a:cubicBezTo>
                  <a:pt x="314124" y="5703116"/>
                  <a:pt x="307175" y="5648749"/>
                  <a:pt x="325704" y="5592017"/>
                </a:cubicBezTo>
                <a:cubicBezTo>
                  <a:pt x="334969" y="5558924"/>
                  <a:pt x="328021" y="5518739"/>
                  <a:pt x="328021" y="5480919"/>
                </a:cubicBezTo>
                <a:cubicBezTo>
                  <a:pt x="316440" y="5253993"/>
                  <a:pt x="304859" y="5024704"/>
                  <a:pt x="314124" y="4795414"/>
                </a:cubicBezTo>
                <a:cubicBezTo>
                  <a:pt x="321072" y="4620493"/>
                  <a:pt x="314124" y="4443207"/>
                  <a:pt x="295594" y="4268285"/>
                </a:cubicBezTo>
                <a:cubicBezTo>
                  <a:pt x="284015" y="4152459"/>
                  <a:pt x="277066" y="4031905"/>
                  <a:pt x="277066" y="3916078"/>
                </a:cubicBezTo>
                <a:cubicBezTo>
                  <a:pt x="279382" y="3809707"/>
                  <a:pt x="258536" y="3703336"/>
                  <a:pt x="263169" y="3594601"/>
                </a:cubicBezTo>
                <a:cubicBezTo>
                  <a:pt x="265485" y="3516594"/>
                  <a:pt x="240009" y="3438589"/>
                  <a:pt x="226111" y="3358220"/>
                </a:cubicBezTo>
                <a:cubicBezTo>
                  <a:pt x="219162" y="3329854"/>
                  <a:pt x="205266" y="3299125"/>
                  <a:pt x="214530" y="3268395"/>
                </a:cubicBezTo>
                <a:cubicBezTo>
                  <a:pt x="258536" y="3133659"/>
                  <a:pt x="230743" y="2996558"/>
                  <a:pt x="214530" y="2861821"/>
                </a:cubicBezTo>
                <a:cubicBezTo>
                  <a:pt x="200633" y="2767268"/>
                  <a:pt x="193686" y="2672716"/>
                  <a:pt x="196001" y="2575800"/>
                </a:cubicBezTo>
                <a:cubicBezTo>
                  <a:pt x="200633" y="2426881"/>
                  <a:pt x="189053" y="2280324"/>
                  <a:pt x="168208" y="2131405"/>
                </a:cubicBezTo>
                <a:cubicBezTo>
                  <a:pt x="154311" y="2036852"/>
                  <a:pt x="142730" y="1942300"/>
                  <a:pt x="156627" y="1845384"/>
                </a:cubicBezTo>
                <a:cubicBezTo>
                  <a:pt x="168208" y="1783925"/>
                  <a:pt x="147363" y="1729558"/>
                  <a:pt x="135782" y="1670462"/>
                </a:cubicBezTo>
                <a:cubicBezTo>
                  <a:pt x="114937" y="1571182"/>
                  <a:pt x="145046" y="1474266"/>
                  <a:pt x="140414" y="1374986"/>
                </a:cubicBezTo>
                <a:cubicBezTo>
                  <a:pt x="140414" y="1311163"/>
                  <a:pt x="138098" y="1244977"/>
                  <a:pt x="126518" y="1181154"/>
                </a:cubicBezTo>
                <a:cubicBezTo>
                  <a:pt x="96408" y="1029870"/>
                  <a:pt x="89460" y="873859"/>
                  <a:pt x="82511" y="720212"/>
                </a:cubicBezTo>
                <a:cubicBezTo>
                  <a:pt x="82511" y="677663"/>
                  <a:pt x="77879" y="632750"/>
                  <a:pt x="66298" y="592566"/>
                </a:cubicBezTo>
                <a:cubicBezTo>
                  <a:pt x="52402" y="552381"/>
                  <a:pt x="50085" y="512197"/>
                  <a:pt x="57034" y="472012"/>
                </a:cubicBezTo>
                <a:cubicBezTo>
                  <a:pt x="73248" y="384551"/>
                  <a:pt x="57034" y="299454"/>
                  <a:pt x="31556" y="216721"/>
                </a:cubicBezTo>
                <a:cubicBezTo>
                  <a:pt x="16502" y="169444"/>
                  <a:pt x="4922" y="121577"/>
                  <a:pt x="0" y="73119"/>
                </a:cubicBezTo>
                <a:close/>
              </a:path>
            </a:pathLst>
          </a:custGeom>
          <a:solidFill>
            <a:schemeClr val="bg1">
              <a:lumMod val="85000"/>
            </a:schemeClr>
          </a:solidFill>
        </p:spPr>
        <p:txBody>
          <a:bodyPr wrap="square">
            <a:noAutofit/>
          </a:bodyPr>
          <a:lstStyle/>
          <a:p>
            <a:r>
              <a:rPr lang="en-US"/>
              <a:t>Click icon to add picture</a:t>
            </a:r>
            <a:endParaRPr lang="en-GB" dirty="0"/>
          </a:p>
        </p:txBody>
      </p:sp>
      <p:sp>
        <p:nvSpPr>
          <p:cNvPr id="12" name="Title 1">
            <a:extLst>
              <a:ext uri="{FF2B5EF4-FFF2-40B4-BE49-F238E27FC236}">
                <a16:creationId xmlns:a16="http://schemas.microsoft.com/office/drawing/2014/main" id="{4F43AED6-FF4D-45FD-8BA5-266EDC950B94}"/>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dirty="0"/>
          </a:p>
        </p:txBody>
      </p:sp>
      <p:sp>
        <p:nvSpPr>
          <p:cNvPr id="13" name="Text Placeholder 2">
            <a:extLst>
              <a:ext uri="{FF2B5EF4-FFF2-40B4-BE49-F238E27FC236}">
                <a16:creationId xmlns:a16="http://schemas.microsoft.com/office/drawing/2014/main" id="{8CACFDC2-A36E-4FF7-83C5-8A40D9A4085D}"/>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lvl1pPr>
          </a:lstStyle>
          <a:p>
            <a:pPr lvl="0"/>
            <a:r>
              <a:rPr lang="en-US"/>
              <a:t>Edit Master text styles</a:t>
            </a:r>
          </a:p>
        </p:txBody>
      </p:sp>
      <p:sp>
        <p:nvSpPr>
          <p:cNvPr id="14" name="Content Placeholder 2">
            <a:extLst>
              <a:ext uri="{FF2B5EF4-FFF2-40B4-BE49-F238E27FC236}">
                <a16:creationId xmlns:a16="http://schemas.microsoft.com/office/drawing/2014/main" id="{F58DF1A7-FD49-4C42-85CC-94C2DA8ACF39}"/>
              </a:ext>
            </a:extLst>
          </p:cNvPr>
          <p:cNvSpPr>
            <a:spLocks noGrp="1"/>
          </p:cNvSpPr>
          <p:nvPr>
            <p:ph idx="1"/>
          </p:nvPr>
        </p:nvSpPr>
        <p:spPr>
          <a:xfrm>
            <a:off x="874714" y="2114549"/>
            <a:ext cx="4539115" cy="3696131"/>
          </a:xfrm>
        </p:spPr>
        <p:txBody>
          <a:bodyPr>
            <a:normAutofit/>
          </a:bodyPr>
          <a:lstStyle>
            <a:lvl1pPr marL="0" indent="0">
              <a:buNone/>
              <a:defRPr sz="2000" b="0">
                <a:solidFill>
                  <a:schemeClr val="tx1"/>
                </a:solidFill>
              </a:defRPr>
            </a:lvl1pPr>
            <a:lvl2pPr marL="185738" indent="-185738">
              <a:buFont typeface="Arial" panose="020B0604020202020204" pitchFamily="34" charset="0"/>
              <a:buChar char="•"/>
              <a:defRPr sz="2000">
                <a:solidFill>
                  <a:schemeClr val="tx1"/>
                </a:solidFill>
              </a:defRPr>
            </a:lvl2pPr>
            <a:lvl3pPr marL="542925" indent="-184150">
              <a:defRPr sz="2000">
                <a:solidFill>
                  <a:schemeClr val="tx1"/>
                </a:solidFill>
              </a:defRPr>
            </a:lvl3pPr>
            <a:lvl4pPr marL="901700" indent="-185738">
              <a:defRPr sz="2000">
                <a:solidFill>
                  <a:schemeClr val="tx1"/>
                </a:solidFill>
              </a:defRPr>
            </a:lvl4pPr>
            <a:lvl5pPr marL="1260475" indent="-185738" defTabSz="901700">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538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amp; Image v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8951B769-EC1A-4BF5-92D3-ECEED0342B62}"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9" name="Title 1">
            <a:extLst>
              <a:ext uri="{FF2B5EF4-FFF2-40B4-BE49-F238E27FC236}">
                <a16:creationId xmlns:a16="http://schemas.microsoft.com/office/drawing/2014/main" id="{8FB5E873-CF21-4B4C-B4E4-8BD519F6AFF2}"/>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dirty="0"/>
          </a:p>
        </p:txBody>
      </p:sp>
      <p:sp>
        <p:nvSpPr>
          <p:cNvPr id="10" name="Content Placeholder 2">
            <a:extLst>
              <a:ext uri="{FF2B5EF4-FFF2-40B4-BE49-F238E27FC236}">
                <a16:creationId xmlns:a16="http://schemas.microsoft.com/office/drawing/2014/main" id="{3CC12D3B-566F-455A-9D25-7F82749083E7}"/>
              </a:ext>
            </a:extLst>
          </p:cNvPr>
          <p:cNvSpPr>
            <a:spLocks noGrp="1"/>
          </p:cNvSpPr>
          <p:nvPr>
            <p:ph idx="1"/>
          </p:nvPr>
        </p:nvSpPr>
        <p:spPr>
          <a:xfrm>
            <a:off x="1914525" y="2016125"/>
            <a:ext cx="2838450" cy="3794556"/>
          </a:xfrm>
        </p:spPr>
        <p:txBody>
          <a:bodyPr>
            <a:normAutofit/>
          </a:bodyPr>
          <a:lstStyle>
            <a:lvl1pPr marL="0" indent="0">
              <a:spcBef>
                <a:spcPts val="600"/>
              </a:spcBef>
              <a:buNone/>
              <a:defRPr sz="2000" b="1">
                <a:solidFill>
                  <a:schemeClr val="tx1"/>
                </a:solidFill>
              </a:defRPr>
            </a:lvl1pPr>
            <a:lvl2pPr marL="0" indent="0">
              <a:spcBef>
                <a:spcPts val="400"/>
              </a:spcBef>
              <a:buNone/>
              <a:defRPr sz="1800">
                <a:solidFill>
                  <a:schemeClr val="tx1"/>
                </a:solidFill>
              </a:defRPr>
            </a:lvl2pPr>
            <a:lvl3pPr marL="177800" indent="-177800">
              <a:spcBef>
                <a:spcPts val="400"/>
              </a:spcBef>
              <a:defRPr sz="1800">
                <a:solidFill>
                  <a:schemeClr val="tx1"/>
                </a:solidFill>
              </a:defRPr>
            </a:lvl3pPr>
            <a:lvl4pPr marL="539750" indent="-177800">
              <a:spcBef>
                <a:spcPts val="400"/>
              </a:spcBef>
              <a:defRPr sz="1800">
                <a:solidFill>
                  <a:schemeClr val="tx1"/>
                </a:solidFill>
              </a:defRPr>
            </a:lvl4pPr>
            <a:lvl5pPr marL="895350" indent="-177800">
              <a:spcBef>
                <a:spcPts val="400"/>
              </a:spcBef>
              <a:defRPr sz="18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5" name="Picture Placeholder 24">
            <a:extLst>
              <a:ext uri="{FF2B5EF4-FFF2-40B4-BE49-F238E27FC236}">
                <a16:creationId xmlns:a16="http://schemas.microsoft.com/office/drawing/2014/main" id="{D7FEAAC7-AF0D-4D3E-A4B8-E17C636EE526}"/>
              </a:ext>
            </a:extLst>
          </p:cNvPr>
          <p:cNvSpPr>
            <a:spLocks noGrp="1"/>
          </p:cNvSpPr>
          <p:nvPr>
            <p:ph type="pic" sz="quarter" idx="13"/>
          </p:nvPr>
        </p:nvSpPr>
        <p:spPr>
          <a:xfrm>
            <a:off x="5482453" y="0"/>
            <a:ext cx="6709547" cy="6858000"/>
          </a:xfrm>
          <a:custGeom>
            <a:avLst/>
            <a:gdLst>
              <a:gd name="connsiteX0" fmla="*/ 16732 w 6709547"/>
              <a:gd name="connsiteY0" fmla="*/ 0 h 6858000"/>
              <a:gd name="connsiteX1" fmla="*/ 6709547 w 6709547"/>
              <a:gd name="connsiteY1" fmla="*/ 0 h 6858000"/>
              <a:gd name="connsiteX2" fmla="*/ 6709547 w 6709547"/>
              <a:gd name="connsiteY2" fmla="*/ 6858000 h 6858000"/>
              <a:gd name="connsiteX3" fmla="*/ 406126 w 6709547"/>
              <a:gd name="connsiteY3" fmla="*/ 6858000 h 6858000"/>
              <a:gd name="connsiteX4" fmla="*/ 406944 w 6709547"/>
              <a:gd name="connsiteY4" fmla="*/ 6833406 h 6858000"/>
              <a:gd name="connsiteX5" fmla="*/ 371682 w 6709547"/>
              <a:gd name="connsiteY5" fmla="*/ 6668652 h 6858000"/>
              <a:gd name="connsiteX6" fmla="*/ 376720 w 6709547"/>
              <a:gd name="connsiteY6" fmla="*/ 6604182 h 6858000"/>
              <a:gd name="connsiteX7" fmla="*/ 301159 w 6709547"/>
              <a:gd name="connsiteY7" fmla="*/ 6234081 h 6858000"/>
              <a:gd name="connsiteX8" fmla="*/ 311232 w 6709547"/>
              <a:gd name="connsiteY8" fmla="*/ 6193489 h 6858000"/>
              <a:gd name="connsiteX9" fmla="*/ 356570 w 6709547"/>
              <a:gd name="connsiteY9" fmla="*/ 6217367 h 6858000"/>
              <a:gd name="connsiteX10" fmla="*/ 331382 w 6709547"/>
              <a:gd name="connsiteY10" fmla="*/ 5923673 h 6858000"/>
              <a:gd name="connsiteX11" fmla="*/ 303677 w 6709547"/>
              <a:gd name="connsiteY11" fmla="*/ 5665796 h 6858000"/>
              <a:gd name="connsiteX12" fmla="*/ 293602 w 6709547"/>
              <a:gd name="connsiteY12" fmla="*/ 5544022 h 6858000"/>
              <a:gd name="connsiteX13" fmla="*/ 273452 w 6709547"/>
              <a:gd name="connsiteY13" fmla="*/ 5412696 h 6858000"/>
              <a:gd name="connsiteX14" fmla="*/ 228115 w 6709547"/>
              <a:gd name="connsiteY14" fmla="*/ 4947083 h 6858000"/>
              <a:gd name="connsiteX15" fmla="*/ 210483 w 6709547"/>
              <a:gd name="connsiteY15" fmla="*/ 4748900 h 6858000"/>
              <a:gd name="connsiteX16" fmla="*/ 218040 w 6709547"/>
              <a:gd name="connsiteY16" fmla="*/ 4450432 h 6858000"/>
              <a:gd name="connsiteX17" fmla="*/ 192852 w 6709547"/>
              <a:gd name="connsiteY17" fmla="*/ 4273738 h 6858000"/>
              <a:gd name="connsiteX18" fmla="*/ 182778 w 6709547"/>
              <a:gd name="connsiteY18" fmla="*/ 3984819 h 6858000"/>
              <a:gd name="connsiteX19" fmla="*/ 150034 w 6709547"/>
              <a:gd name="connsiteY19" fmla="*/ 3533535 h 6858000"/>
              <a:gd name="connsiteX20" fmla="*/ 132402 w 6709547"/>
              <a:gd name="connsiteY20" fmla="*/ 3244617 h 6858000"/>
              <a:gd name="connsiteX21" fmla="*/ 129884 w 6709547"/>
              <a:gd name="connsiteY21" fmla="*/ 2833924 h 6858000"/>
              <a:gd name="connsiteX22" fmla="*/ 117290 w 6709547"/>
              <a:gd name="connsiteY22" fmla="*/ 2740803 h 6858000"/>
              <a:gd name="connsiteX23" fmla="*/ 76991 w 6709547"/>
              <a:gd name="connsiteY23" fmla="*/ 2504415 h 6858000"/>
              <a:gd name="connsiteX24" fmla="*/ 61878 w 6709547"/>
              <a:gd name="connsiteY24" fmla="*/ 2177293 h 6858000"/>
              <a:gd name="connsiteX25" fmla="*/ 41729 w 6709547"/>
              <a:gd name="connsiteY25" fmla="*/ 1821518 h 6858000"/>
              <a:gd name="connsiteX26" fmla="*/ 21579 w 6709547"/>
              <a:gd name="connsiteY26" fmla="*/ 1286662 h 6858000"/>
              <a:gd name="connsiteX27" fmla="*/ 8986 w 6709547"/>
              <a:gd name="connsiteY27" fmla="*/ 591826 h 6858000"/>
              <a:gd name="connsiteX28" fmla="*/ 11505 w 6709547"/>
              <a:gd name="connsiteY28" fmla="*/ 481989 h 6858000"/>
              <a:gd name="connsiteX29" fmla="*/ 14023 w 6709547"/>
              <a:gd name="connsiteY29" fmla="*/ 314847 h 6858000"/>
              <a:gd name="connsiteX30" fmla="*/ 6467 w 6709547"/>
              <a:gd name="connsiteY30" fmla="*/ 97561 h 6858000"/>
              <a:gd name="connsiteX31" fmla="*/ 15361 w 6709547"/>
              <a:gd name="connsiteY31" fmla="*/ 42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09547" h="6858000">
                <a:moveTo>
                  <a:pt x="16732" y="0"/>
                </a:moveTo>
                <a:lnTo>
                  <a:pt x="6709547" y="0"/>
                </a:lnTo>
                <a:lnTo>
                  <a:pt x="6709547" y="6858000"/>
                </a:lnTo>
                <a:lnTo>
                  <a:pt x="406126" y="6858000"/>
                </a:lnTo>
                <a:lnTo>
                  <a:pt x="406944" y="6833406"/>
                </a:lnTo>
                <a:cubicBezTo>
                  <a:pt x="417020" y="6776100"/>
                  <a:pt x="427094" y="6714019"/>
                  <a:pt x="371682" y="6668652"/>
                </a:cubicBezTo>
                <a:cubicBezTo>
                  <a:pt x="354052" y="6651937"/>
                  <a:pt x="379240" y="6625672"/>
                  <a:pt x="376720" y="6604182"/>
                </a:cubicBezTo>
                <a:cubicBezTo>
                  <a:pt x="374202" y="6482407"/>
                  <a:pt x="306196" y="6358244"/>
                  <a:pt x="301159" y="6234081"/>
                </a:cubicBezTo>
                <a:cubicBezTo>
                  <a:pt x="301159" y="6219755"/>
                  <a:pt x="293602" y="6203040"/>
                  <a:pt x="311232" y="6193489"/>
                </a:cubicBezTo>
                <a:cubicBezTo>
                  <a:pt x="331382" y="6195878"/>
                  <a:pt x="328864" y="6222143"/>
                  <a:pt x="356570" y="6217367"/>
                </a:cubicBezTo>
                <a:cubicBezTo>
                  <a:pt x="379240" y="6117081"/>
                  <a:pt x="364126" y="6019183"/>
                  <a:pt x="331382" y="5923673"/>
                </a:cubicBezTo>
                <a:cubicBezTo>
                  <a:pt x="301159" y="5840102"/>
                  <a:pt x="286046" y="5754143"/>
                  <a:pt x="303677" y="5665796"/>
                </a:cubicBezTo>
                <a:cubicBezTo>
                  <a:pt x="311232" y="5625204"/>
                  <a:pt x="306196" y="5584613"/>
                  <a:pt x="293602" y="5544022"/>
                </a:cubicBezTo>
                <a:cubicBezTo>
                  <a:pt x="278490" y="5501042"/>
                  <a:pt x="275971" y="5458062"/>
                  <a:pt x="273452" y="5412696"/>
                </a:cubicBezTo>
                <a:cubicBezTo>
                  <a:pt x="268415" y="5257491"/>
                  <a:pt x="260859" y="5099899"/>
                  <a:pt x="228115" y="4947083"/>
                </a:cubicBezTo>
                <a:cubicBezTo>
                  <a:pt x="213002" y="4882613"/>
                  <a:pt x="213002" y="4815757"/>
                  <a:pt x="210483" y="4748900"/>
                </a:cubicBezTo>
                <a:cubicBezTo>
                  <a:pt x="207965" y="4651002"/>
                  <a:pt x="240709" y="4550718"/>
                  <a:pt x="218040" y="4450432"/>
                </a:cubicBezTo>
                <a:cubicBezTo>
                  <a:pt x="202928" y="4393126"/>
                  <a:pt x="182778" y="4335819"/>
                  <a:pt x="192852" y="4273738"/>
                </a:cubicBezTo>
                <a:cubicBezTo>
                  <a:pt x="210483" y="4178227"/>
                  <a:pt x="195371" y="4080330"/>
                  <a:pt x="182778" y="3984819"/>
                </a:cubicBezTo>
                <a:cubicBezTo>
                  <a:pt x="160110" y="3834392"/>
                  <a:pt x="147516" y="3686351"/>
                  <a:pt x="150034" y="3533535"/>
                </a:cubicBezTo>
                <a:cubicBezTo>
                  <a:pt x="152552" y="3438025"/>
                  <a:pt x="144998" y="3342515"/>
                  <a:pt x="132402" y="3244617"/>
                </a:cubicBezTo>
                <a:cubicBezTo>
                  <a:pt x="112252" y="3108516"/>
                  <a:pt x="82028" y="2970025"/>
                  <a:pt x="129884" y="2833924"/>
                </a:cubicBezTo>
                <a:cubicBezTo>
                  <a:pt x="139961" y="2802883"/>
                  <a:pt x="124848" y="2771843"/>
                  <a:pt x="117290" y="2740803"/>
                </a:cubicBezTo>
                <a:cubicBezTo>
                  <a:pt x="102178" y="2662006"/>
                  <a:pt x="74473" y="2583210"/>
                  <a:pt x="76991" y="2504415"/>
                </a:cubicBezTo>
                <a:cubicBezTo>
                  <a:pt x="82028" y="2394578"/>
                  <a:pt x="61878" y="2287129"/>
                  <a:pt x="61878" y="2177293"/>
                </a:cubicBezTo>
                <a:cubicBezTo>
                  <a:pt x="64398" y="2060293"/>
                  <a:pt x="54322" y="1938518"/>
                  <a:pt x="41729" y="1821518"/>
                </a:cubicBezTo>
                <a:cubicBezTo>
                  <a:pt x="21579" y="1642437"/>
                  <a:pt x="14023" y="1465743"/>
                  <a:pt x="21579" y="1286662"/>
                </a:cubicBezTo>
                <a:cubicBezTo>
                  <a:pt x="31654" y="1055050"/>
                  <a:pt x="19060" y="823438"/>
                  <a:pt x="8986" y="591826"/>
                </a:cubicBezTo>
                <a:cubicBezTo>
                  <a:pt x="6467" y="556010"/>
                  <a:pt x="-1090" y="515418"/>
                  <a:pt x="11505" y="481989"/>
                </a:cubicBezTo>
                <a:cubicBezTo>
                  <a:pt x="29134" y="424684"/>
                  <a:pt x="21579" y="369766"/>
                  <a:pt x="14023" y="314847"/>
                </a:cubicBezTo>
                <a:cubicBezTo>
                  <a:pt x="6467" y="243215"/>
                  <a:pt x="-8646" y="169195"/>
                  <a:pt x="6467" y="97561"/>
                </a:cubicBezTo>
                <a:cubicBezTo>
                  <a:pt x="10875" y="79057"/>
                  <a:pt x="13708" y="60553"/>
                  <a:pt x="15361" y="42047"/>
                </a:cubicBezTo>
                <a:close/>
              </a:path>
            </a:pathLst>
          </a:custGeom>
          <a:solidFill>
            <a:schemeClr val="bg1">
              <a:lumMod val="85000"/>
            </a:schemeClr>
          </a:solidFill>
        </p:spPr>
        <p:txBody>
          <a:bodyPr wrap="square">
            <a:noAutofit/>
          </a:bodyPr>
          <a:lstStyle/>
          <a:p>
            <a:r>
              <a:rPr lang="en-US"/>
              <a:t>Click icon to add picture</a:t>
            </a:r>
            <a:endParaRPr lang="en-GB"/>
          </a:p>
        </p:txBody>
      </p:sp>
      <p:sp>
        <p:nvSpPr>
          <p:cNvPr id="3" name="Text Placeholder 2">
            <a:extLst>
              <a:ext uri="{FF2B5EF4-FFF2-40B4-BE49-F238E27FC236}">
                <a16:creationId xmlns:a16="http://schemas.microsoft.com/office/drawing/2014/main" id="{0E1742C5-BE41-4B3D-AD65-9A7493450140}"/>
              </a:ext>
            </a:extLst>
          </p:cNvPr>
          <p:cNvSpPr>
            <a:spLocks noGrp="1"/>
          </p:cNvSpPr>
          <p:nvPr>
            <p:ph type="body" sz="quarter" idx="14"/>
          </p:nvPr>
        </p:nvSpPr>
        <p:spPr>
          <a:xfrm>
            <a:off x="874714" y="1509505"/>
            <a:ext cx="4539114" cy="442403"/>
          </a:xfrm>
        </p:spPr>
        <p:txBody>
          <a:bodyPr>
            <a:normAutofit/>
          </a:bodyPr>
          <a:lstStyle>
            <a:lvl1pPr marL="0" indent="0">
              <a:spcBef>
                <a:spcPts val="0"/>
              </a:spcBef>
              <a:buNone/>
              <a:defRPr sz="2000"/>
            </a:lvl1pPr>
          </a:lstStyle>
          <a:p>
            <a:pPr lvl="0"/>
            <a:r>
              <a:rPr lang="en-US"/>
              <a:t>Edit Master text styles</a:t>
            </a:r>
          </a:p>
        </p:txBody>
      </p:sp>
    </p:spTree>
    <p:extLst>
      <p:ext uri="{BB962C8B-B14F-4D97-AF65-F5344CB8AC3E}">
        <p14:creationId xmlns:p14="http://schemas.microsoft.com/office/powerpoint/2010/main" val="2217841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mp; Image v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FB5E873-CF21-4B4C-B4E4-8BD519F6AFF2}"/>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23" name="Picture Placeholder 22">
            <a:extLst>
              <a:ext uri="{FF2B5EF4-FFF2-40B4-BE49-F238E27FC236}">
                <a16:creationId xmlns:a16="http://schemas.microsoft.com/office/drawing/2014/main" id="{4D079CC2-B445-4F5C-A330-29529E1672B1}"/>
              </a:ext>
            </a:extLst>
          </p:cNvPr>
          <p:cNvSpPr>
            <a:spLocks noGrp="1"/>
          </p:cNvSpPr>
          <p:nvPr>
            <p:ph type="pic" sz="quarter" idx="13"/>
          </p:nvPr>
        </p:nvSpPr>
        <p:spPr>
          <a:xfrm>
            <a:off x="0" y="4690501"/>
            <a:ext cx="12192000" cy="2167499"/>
          </a:xfrm>
          <a:custGeom>
            <a:avLst/>
            <a:gdLst>
              <a:gd name="connsiteX0" fmla="*/ 11914330 w 12192000"/>
              <a:gd name="connsiteY0" fmla="*/ 232 h 2167499"/>
              <a:gd name="connsiteX1" fmla="*/ 12146226 w 12192000"/>
              <a:gd name="connsiteY1" fmla="*/ 13381 h 2167499"/>
              <a:gd name="connsiteX2" fmla="*/ 12192000 w 12192000"/>
              <a:gd name="connsiteY2" fmla="*/ 19072 h 2167499"/>
              <a:gd name="connsiteX3" fmla="*/ 12192000 w 12192000"/>
              <a:gd name="connsiteY3" fmla="*/ 2167499 h 2167499"/>
              <a:gd name="connsiteX4" fmla="*/ 0 w 12192000"/>
              <a:gd name="connsiteY4" fmla="*/ 2167499 h 2167499"/>
              <a:gd name="connsiteX5" fmla="*/ 0 w 12192000"/>
              <a:gd name="connsiteY5" fmla="*/ 512181 h 2167499"/>
              <a:gd name="connsiteX6" fmla="*/ 76933 w 12192000"/>
              <a:gd name="connsiteY6" fmla="*/ 500584 h 2167499"/>
              <a:gd name="connsiteX7" fmla="*/ 383248 w 12192000"/>
              <a:gd name="connsiteY7" fmla="*/ 462703 h 2167499"/>
              <a:gd name="connsiteX8" fmla="*/ 639233 w 12192000"/>
              <a:gd name="connsiteY8" fmla="*/ 418198 h 2167499"/>
              <a:gd name="connsiteX9" fmla="*/ 738783 w 12192000"/>
              <a:gd name="connsiteY9" fmla="*/ 427568 h 2167499"/>
              <a:gd name="connsiteX10" fmla="*/ 1314749 w 12192000"/>
              <a:gd name="connsiteY10" fmla="*/ 324504 h 2167499"/>
              <a:gd name="connsiteX11" fmla="*/ 1381115 w 12192000"/>
              <a:gd name="connsiteY11" fmla="*/ 338558 h 2167499"/>
              <a:gd name="connsiteX12" fmla="*/ 1340821 w 12192000"/>
              <a:gd name="connsiteY12" fmla="*/ 404144 h 2167499"/>
              <a:gd name="connsiteX13" fmla="*/ 1798276 w 12192000"/>
              <a:gd name="connsiteY13" fmla="*/ 373693 h 2167499"/>
              <a:gd name="connsiteX14" fmla="*/ 2203585 w 12192000"/>
              <a:gd name="connsiteY14" fmla="*/ 338558 h 2167499"/>
              <a:gd name="connsiteX15" fmla="*/ 2390833 w 12192000"/>
              <a:gd name="connsiteY15" fmla="*/ 326846 h 2167499"/>
              <a:gd name="connsiteX16" fmla="*/ 2594673 w 12192000"/>
              <a:gd name="connsiteY16" fmla="*/ 303422 h 2167499"/>
              <a:gd name="connsiteX17" fmla="*/ 3324704 w 12192000"/>
              <a:gd name="connsiteY17" fmla="*/ 244863 h 2167499"/>
              <a:gd name="connsiteX18" fmla="*/ 3630463 w 12192000"/>
              <a:gd name="connsiteY18" fmla="*/ 223782 h 2167499"/>
              <a:gd name="connsiteX19" fmla="*/ 4095029 w 12192000"/>
              <a:gd name="connsiteY19" fmla="*/ 240178 h 2167499"/>
              <a:gd name="connsiteX20" fmla="*/ 4369975 w 12192000"/>
              <a:gd name="connsiteY20" fmla="*/ 209728 h 2167499"/>
              <a:gd name="connsiteX21" fmla="*/ 4822690 w 12192000"/>
              <a:gd name="connsiteY21" fmla="*/ 200358 h 2167499"/>
              <a:gd name="connsiteX22" fmla="*/ 5524277 w 12192000"/>
              <a:gd name="connsiteY22" fmla="*/ 165223 h 2167499"/>
              <a:gd name="connsiteX23" fmla="*/ 5974621 w 12192000"/>
              <a:gd name="connsiteY23" fmla="*/ 144141 h 2167499"/>
              <a:gd name="connsiteX24" fmla="*/ 6614583 w 12192000"/>
              <a:gd name="connsiteY24" fmla="*/ 151169 h 2167499"/>
              <a:gd name="connsiteX25" fmla="*/ 6759167 w 12192000"/>
              <a:gd name="connsiteY25" fmla="*/ 137114 h 2167499"/>
              <a:gd name="connsiteX26" fmla="*/ 7131292 w 12192000"/>
              <a:gd name="connsiteY26" fmla="*/ 83240 h 2167499"/>
              <a:gd name="connsiteX27" fmla="*/ 7638522 w 12192000"/>
              <a:gd name="connsiteY27" fmla="*/ 66843 h 2167499"/>
              <a:gd name="connsiteX28" fmla="*/ 8193156 w 12192000"/>
              <a:gd name="connsiteY28" fmla="*/ 45762 h 2167499"/>
              <a:gd name="connsiteX29" fmla="*/ 9025106 w 12192000"/>
              <a:gd name="connsiteY29" fmla="*/ 29366 h 2167499"/>
              <a:gd name="connsiteX30" fmla="*/ 10105930 w 12192000"/>
              <a:gd name="connsiteY30" fmla="*/ 24681 h 2167499"/>
              <a:gd name="connsiteX31" fmla="*/ 10281328 w 12192000"/>
              <a:gd name="connsiteY31" fmla="*/ 31708 h 2167499"/>
              <a:gd name="connsiteX32" fmla="*/ 10542053 w 12192000"/>
              <a:gd name="connsiteY32" fmla="*/ 41077 h 2167499"/>
              <a:gd name="connsiteX33" fmla="*/ 10876255 w 12192000"/>
              <a:gd name="connsiteY33" fmla="*/ 34050 h 2167499"/>
              <a:gd name="connsiteX34" fmla="*/ 11224679 w 12192000"/>
              <a:gd name="connsiteY34" fmla="*/ 43420 h 2167499"/>
              <a:gd name="connsiteX35" fmla="*/ 11914330 w 12192000"/>
              <a:gd name="connsiteY35" fmla="*/ 232 h 21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2167499">
                <a:moveTo>
                  <a:pt x="11914330" y="232"/>
                </a:moveTo>
                <a:cubicBezTo>
                  <a:pt x="11987938" y="1192"/>
                  <a:pt x="12064062" y="5199"/>
                  <a:pt x="12146226" y="13381"/>
                </a:cubicBezTo>
                <a:lnTo>
                  <a:pt x="12192000" y="19072"/>
                </a:lnTo>
                <a:lnTo>
                  <a:pt x="12192000" y="2167499"/>
                </a:lnTo>
                <a:lnTo>
                  <a:pt x="0" y="2167499"/>
                </a:lnTo>
                <a:lnTo>
                  <a:pt x="0" y="512181"/>
                </a:lnTo>
                <a:lnTo>
                  <a:pt x="76933" y="500584"/>
                </a:lnTo>
                <a:cubicBezTo>
                  <a:pt x="179705" y="478075"/>
                  <a:pt x="274810" y="443379"/>
                  <a:pt x="383248" y="462703"/>
                </a:cubicBezTo>
                <a:cubicBezTo>
                  <a:pt x="473317" y="479100"/>
                  <a:pt x="565756" y="497839"/>
                  <a:pt x="639233" y="418198"/>
                </a:cubicBezTo>
                <a:cubicBezTo>
                  <a:pt x="665306" y="390090"/>
                  <a:pt x="705600" y="427568"/>
                  <a:pt x="738783" y="427568"/>
                </a:cubicBezTo>
                <a:cubicBezTo>
                  <a:pt x="930772" y="422883"/>
                  <a:pt x="1125130" y="329188"/>
                  <a:pt x="1314749" y="324504"/>
                </a:cubicBezTo>
                <a:cubicBezTo>
                  <a:pt x="1338451" y="324504"/>
                  <a:pt x="1364523" y="315134"/>
                  <a:pt x="1381115" y="338558"/>
                </a:cubicBezTo>
                <a:cubicBezTo>
                  <a:pt x="1376374" y="366666"/>
                  <a:pt x="1336081" y="364324"/>
                  <a:pt x="1340821" y="404144"/>
                </a:cubicBezTo>
                <a:cubicBezTo>
                  <a:pt x="1494886" y="439279"/>
                  <a:pt x="1648951" y="418198"/>
                  <a:pt x="1798276" y="373693"/>
                </a:cubicBezTo>
                <a:cubicBezTo>
                  <a:pt x="1931008" y="333873"/>
                  <a:pt x="2063742" y="310449"/>
                  <a:pt x="2203585" y="338558"/>
                </a:cubicBezTo>
                <a:cubicBezTo>
                  <a:pt x="2265212" y="352612"/>
                  <a:pt x="2329208" y="345585"/>
                  <a:pt x="2390833" y="326846"/>
                </a:cubicBezTo>
                <a:cubicBezTo>
                  <a:pt x="2457199" y="308107"/>
                  <a:pt x="2525936" y="303422"/>
                  <a:pt x="2594673" y="303422"/>
                </a:cubicBezTo>
                <a:cubicBezTo>
                  <a:pt x="2838807" y="298738"/>
                  <a:pt x="3082940" y="289368"/>
                  <a:pt x="3324704" y="244863"/>
                </a:cubicBezTo>
                <a:cubicBezTo>
                  <a:pt x="3424254" y="226124"/>
                  <a:pt x="3526173" y="226124"/>
                  <a:pt x="3630463" y="223782"/>
                </a:cubicBezTo>
                <a:cubicBezTo>
                  <a:pt x="3784529" y="223782"/>
                  <a:pt x="3938593" y="272972"/>
                  <a:pt x="4095029" y="240178"/>
                </a:cubicBezTo>
                <a:cubicBezTo>
                  <a:pt x="4185097" y="223782"/>
                  <a:pt x="4275165" y="193331"/>
                  <a:pt x="4369975" y="209728"/>
                </a:cubicBezTo>
                <a:cubicBezTo>
                  <a:pt x="4521670" y="237836"/>
                  <a:pt x="4673365" y="219097"/>
                  <a:pt x="4822690" y="200358"/>
                </a:cubicBezTo>
                <a:cubicBezTo>
                  <a:pt x="5054972" y="172250"/>
                  <a:pt x="5289624" y="155853"/>
                  <a:pt x="5524277" y="165223"/>
                </a:cubicBezTo>
                <a:cubicBezTo>
                  <a:pt x="5675971" y="172250"/>
                  <a:pt x="5825297" y="160538"/>
                  <a:pt x="5974621" y="144141"/>
                </a:cubicBezTo>
                <a:cubicBezTo>
                  <a:pt x="6185571" y="120718"/>
                  <a:pt x="6401262" y="78555"/>
                  <a:pt x="6614583" y="151169"/>
                </a:cubicBezTo>
                <a:cubicBezTo>
                  <a:pt x="6664358" y="167565"/>
                  <a:pt x="6709392" y="144141"/>
                  <a:pt x="6759167" y="137114"/>
                </a:cubicBezTo>
                <a:cubicBezTo>
                  <a:pt x="6882418" y="116033"/>
                  <a:pt x="7008041" y="76213"/>
                  <a:pt x="7131292" y="83240"/>
                </a:cubicBezTo>
                <a:cubicBezTo>
                  <a:pt x="7301949" y="90267"/>
                  <a:pt x="7467866" y="62159"/>
                  <a:pt x="7638522" y="66843"/>
                </a:cubicBezTo>
                <a:cubicBezTo>
                  <a:pt x="7821030" y="71528"/>
                  <a:pt x="8008277" y="62159"/>
                  <a:pt x="8193156" y="45762"/>
                </a:cubicBezTo>
                <a:cubicBezTo>
                  <a:pt x="8470472" y="19996"/>
                  <a:pt x="8747789" y="15311"/>
                  <a:pt x="9025106" y="29366"/>
                </a:cubicBezTo>
                <a:cubicBezTo>
                  <a:pt x="9385381" y="48104"/>
                  <a:pt x="9745656" y="36393"/>
                  <a:pt x="10105930" y="24681"/>
                </a:cubicBezTo>
                <a:cubicBezTo>
                  <a:pt x="10165187" y="22338"/>
                  <a:pt x="10226813" y="12969"/>
                  <a:pt x="10281328" y="31708"/>
                </a:cubicBezTo>
                <a:cubicBezTo>
                  <a:pt x="10369026" y="59816"/>
                  <a:pt x="10454355" y="50447"/>
                  <a:pt x="10542053" y="41077"/>
                </a:cubicBezTo>
                <a:cubicBezTo>
                  <a:pt x="10653453" y="29366"/>
                  <a:pt x="10767225" y="10627"/>
                  <a:pt x="10876255" y="34050"/>
                </a:cubicBezTo>
                <a:cubicBezTo>
                  <a:pt x="10994766" y="59816"/>
                  <a:pt x="11108538" y="50447"/>
                  <a:pt x="11224679" y="43420"/>
                </a:cubicBezTo>
                <a:cubicBezTo>
                  <a:pt x="11495330" y="21900"/>
                  <a:pt x="11693506" y="-2647"/>
                  <a:pt x="11914330" y="232"/>
                </a:cubicBezTo>
                <a:close/>
              </a:path>
            </a:pathLst>
          </a:custGeom>
          <a:solidFill>
            <a:schemeClr val="bg1">
              <a:lumMod val="85000"/>
            </a:schemeClr>
          </a:solidFill>
        </p:spPr>
        <p:txBody>
          <a:bodyPr wrap="square">
            <a:noAutofit/>
          </a:bodyPr>
          <a:lstStyle>
            <a:lvl1pPr algn="ctr">
              <a:defRPr/>
            </a:lvl1pPr>
          </a:lstStyle>
          <a:p>
            <a:r>
              <a:rPr lang="en-US"/>
              <a:t>Click icon to add picture</a:t>
            </a:r>
            <a:endParaRPr lang="en-GB" dirty="0"/>
          </a:p>
        </p:txBody>
      </p:sp>
      <p:sp>
        <p:nvSpPr>
          <p:cNvPr id="26" name="Content Placeholder 2">
            <a:extLst>
              <a:ext uri="{FF2B5EF4-FFF2-40B4-BE49-F238E27FC236}">
                <a16:creationId xmlns:a16="http://schemas.microsoft.com/office/drawing/2014/main" id="{45DA94E4-991C-46F6-834B-75B845A8CEA3}"/>
              </a:ext>
            </a:extLst>
          </p:cNvPr>
          <p:cNvSpPr>
            <a:spLocks noGrp="1"/>
          </p:cNvSpPr>
          <p:nvPr>
            <p:ph idx="1"/>
          </p:nvPr>
        </p:nvSpPr>
        <p:spPr>
          <a:xfrm>
            <a:off x="1244600" y="1951907"/>
            <a:ext cx="4539115" cy="2607393"/>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Content Placeholder 2">
            <a:extLst>
              <a:ext uri="{FF2B5EF4-FFF2-40B4-BE49-F238E27FC236}">
                <a16:creationId xmlns:a16="http://schemas.microsoft.com/office/drawing/2014/main" id="{E0D350E1-7C74-4A39-84D8-549700EF2A72}"/>
              </a:ext>
            </a:extLst>
          </p:cNvPr>
          <p:cNvSpPr>
            <a:spLocks noGrp="1"/>
          </p:cNvSpPr>
          <p:nvPr>
            <p:ph idx="14"/>
          </p:nvPr>
        </p:nvSpPr>
        <p:spPr>
          <a:xfrm>
            <a:off x="6099629" y="1951907"/>
            <a:ext cx="4539115" cy="2607393"/>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2">
            <a:extLst>
              <a:ext uri="{FF2B5EF4-FFF2-40B4-BE49-F238E27FC236}">
                <a16:creationId xmlns:a16="http://schemas.microsoft.com/office/drawing/2014/main" id="{5682AF72-1344-437F-949B-0BDB66DC4DD8}"/>
              </a:ext>
            </a:extLst>
          </p:cNvPr>
          <p:cNvSpPr>
            <a:spLocks noGrp="1"/>
          </p:cNvSpPr>
          <p:nvPr>
            <p:ph type="body" sz="quarter" idx="15"/>
          </p:nvPr>
        </p:nvSpPr>
        <p:spPr>
          <a:xfrm>
            <a:off x="1244599" y="1509505"/>
            <a:ext cx="9394143" cy="442403"/>
          </a:xfrm>
        </p:spPr>
        <p:txBody>
          <a:bodyPr>
            <a:normAutofit/>
          </a:bodyPr>
          <a:lstStyle>
            <a:lvl1pPr marL="0" indent="0">
              <a:spcBef>
                <a:spcPts val="0"/>
              </a:spcBef>
              <a:buNone/>
              <a:defRPr sz="2000"/>
            </a:lvl1pPr>
          </a:lstStyle>
          <a:p>
            <a:pPr lvl="0"/>
            <a:r>
              <a:rPr lang="en-US"/>
              <a:t>Edit Master text styles</a:t>
            </a:r>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B45C1958-4F8E-4ACC-AB9C-253CB97155E5}"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spTree>
    <p:extLst>
      <p:ext uri="{BB962C8B-B14F-4D97-AF65-F5344CB8AC3E}">
        <p14:creationId xmlns:p14="http://schemas.microsoft.com/office/powerpoint/2010/main" val="345474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2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CDE893F3-60B3-49DD-B1C7-99D9E905A937}"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32456D31-E10F-4C9E-9299-13F0D5C4B9D8}"/>
              </a:ext>
            </a:extLst>
          </p:cNvPr>
          <p:cNvSpPr>
            <a:spLocks noGrp="1"/>
          </p:cNvSpPr>
          <p:nvPr>
            <p:ph idx="1"/>
          </p:nvPr>
        </p:nvSpPr>
        <p:spPr>
          <a:xfrm>
            <a:off x="1244600" y="1951907"/>
            <a:ext cx="4539115" cy="3500675"/>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a:extLst>
              <a:ext uri="{FF2B5EF4-FFF2-40B4-BE49-F238E27FC236}">
                <a16:creationId xmlns:a16="http://schemas.microsoft.com/office/drawing/2014/main" id="{0DCF67A5-1C91-4A4B-AEDF-152736E39144}"/>
              </a:ext>
            </a:extLst>
          </p:cNvPr>
          <p:cNvSpPr>
            <a:spLocks noGrp="1"/>
          </p:cNvSpPr>
          <p:nvPr>
            <p:ph idx="14"/>
          </p:nvPr>
        </p:nvSpPr>
        <p:spPr>
          <a:xfrm>
            <a:off x="6099629" y="1951907"/>
            <a:ext cx="4539115" cy="3500675"/>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2">
            <a:extLst>
              <a:ext uri="{FF2B5EF4-FFF2-40B4-BE49-F238E27FC236}">
                <a16:creationId xmlns:a16="http://schemas.microsoft.com/office/drawing/2014/main" id="{E638966D-AB16-4EDE-BF30-5399EE472716}"/>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Edit Master text styles</a:t>
            </a:r>
          </a:p>
        </p:txBody>
      </p:sp>
    </p:spTree>
    <p:extLst>
      <p:ext uri="{BB962C8B-B14F-4D97-AF65-F5344CB8AC3E}">
        <p14:creationId xmlns:p14="http://schemas.microsoft.com/office/powerpoint/2010/main" val="165006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 x Content v3">
    <p:bg>
      <p:bgPr>
        <a:solidFill>
          <a:schemeClr val="tx1"/>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5FA578-6D7D-4E3F-9EEF-5C508CFD0752}"/>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DB5B4110-8985-487A-B8A0-E4EAE0471868}"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pic>
        <p:nvPicPr>
          <p:cNvPr id="16" name="Picture 15">
            <a:extLst>
              <a:ext uri="{FF2B5EF4-FFF2-40B4-BE49-F238E27FC236}">
                <a16:creationId xmlns:a16="http://schemas.microsoft.com/office/drawing/2014/main" id="{4E7AA79C-710C-42D2-B2E2-5A66A6E8191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87293" y="5973580"/>
            <a:ext cx="1149195" cy="671440"/>
          </a:xfrm>
          <a:prstGeom prst="rect">
            <a:avLst/>
          </a:prstGeom>
        </p:spPr>
      </p:pic>
      <p:sp>
        <p:nvSpPr>
          <p:cNvPr id="10" name="Title 1">
            <a:extLst>
              <a:ext uri="{FF2B5EF4-FFF2-40B4-BE49-F238E27FC236}">
                <a16:creationId xmlns:a16="http://schemas.microsoft.com/office/drawing/2014/main" id="{3E5F75DA-921A-460D-86C3-AE93E7674978}"/>
              </a:ext>
            </a:extLst>
          </p:cNvPr>
          <p:cNvSpPr>
            <a:spLocks noGrp="1"/>
          </p:cNvSpPr>
          <p:nvPr>
            <p:ph type="title"/>
          </p:nvPr>
        </p:nvSpPr>
        <p:spPr>
          <a:xfrm>
            <a:off x="1244600" y="533400"/>
            <a:ext cx="9394144" cy="969922"/>
          </a:xfrm>
        </p:spPr>
        <p:txBody>
          <a:bodyPr>
            <a:normAutofit/>
          </a:bodyPr>
          <a:lstStyle>
            <a:lvl1pPr>
              <a:defRPr sz="3600">
                <a:solidFill>
                  <a:schemeClr val="bg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A1E42E92-2B66-4F76-B90B-13422469E7CC}"/>
              </a:ext>
            </a:extLst>
          </p:cNvPr>
          <p:cNvSpPr>
            <a:spLocks noGrp="1"/>
          </p:cNvSpPr>
          <p:nvPr>
            <p:ph idx="1"/>
          </p:nvPr>
        </p:nvSpPr>
        <p:spPr>
          <a:xfrm>
            <a:off x="1244600" y="1951907"/>
            <a:ext cx="4539115" cy="3500675"/>
          </a:xfrm>
        </p:spPr>
        <p:txBody>
          <a:bodyPr>
            <a:normAutofit/>
          </a:bodyPr>
          <a:lstStyle>
            <a:lvl1pPr marL="0" indent="0">
              <a:spcBef>
                <a:spcPts val="600"/>
              </a:spcBef>
              <a:buNone/>
              <a:defRPr sz="2000" b="1">
                <a:solidFill>
                  <a:schemeClr val="bg1"/>
                </a:solidFill>
              </a:defRPr>
            </a:lvl1pPr>
            <a:lvl2pPr marL="0" indent="0">
              <a:spcBef>
                <a:spcPts val="600"/>
              </a:spcBef>
              <a:buNone/>
              <a:defRPr sz="2000">
                <a:solidFill>
                  <a:schemeClr val="bg1"/>
                </a:solidFill>
              </a:defRPr>
            </a:lvl2pPr>
            <a:lvl3pPr marL="177800" indent="-177800">
              <a:spcBef>
                <a:spcPts val="600"/>
              </a:spcBef>
              <a:defRPr sz="2000">
                <a:solidFill>
                  <a:schemeClr val="bg1"/>
                </a:solidFill>
              </a:defRPr>
            </a:lvl3pPr>
            <a:lvl4pPr marL="539750" indent="-177800">
              <a:spcBef>
                <a:spcPts val="600"/>
              </a:spcBef>
              <a:defRPr sz="2000">
                <a:solidFill>
                  <a:schemeClr val="bg1"/>
                </a:solidFill>
              </a:defRPr>
            </a:lvl4pPr>
            <a:lvl5pPr marL="895350" indent="-177800">
              <a:spcBef>
                <a:spcPts val="600"/>
              </a:spcBef>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14109640-30A4-4861-83E6-447B430BB61F}"/>
              </a:ext>
            </a:extLst>
          </p:cNvPr>
          <p:cNvSpPr>
            <a:spLocks noGrp="1"/>
          </p:cNvSpPr>
          <p:nvPr>
            <p:ph idx="14"/>
          </p:nvPr>
        </p:nvSpPr>
        <p:spPr>
          <a:xfrm>
            <a:off x="6099629" y="1951907"/>
            <a:ext cx="4539115" cy="3500675"/>
          </a:xfrm>
        </p:spPr>
        <p:txBody>
          <a:bodyPr>
            <a:normAutofit/>
          </a:bodyPr>
          <a:lstStyle>
            <a:lvl1pPr marL="0" indent="0">
              <a:spcBef>
                <a:spcPts val="600"/>
              </a:spcBef>
              <a:buNone/>
              <a:defRPr sz="2000" b="1">
                <a:solidFill>
                  <a:schemeClr val="bg1"/>
                </a:solidFill>
              </a:defRPr>
            </a:lvl1pPr>
            <a:lvl2pPr marL="0" indent="0">
              <a:spcBef>
                <a:spcPts val="600"/>
              </a:spcBef>
              <a:buNone/>
              <a:defRPr sz="2000">
                <a:solidFill>
                  <a:schemeClr val="bg1"/>
                </a:solidFill>
              </a:defRPr>
            </a:lvl2pPr>
            <a:lvl3pPr marL="177800" indent="-177800">
              <a:spcBef>
                <a:spcPts val="600"/>
              </a:spcBef>
              <a:defRPr sz="2000">
                <a:solidFill>
                  <a:schemeClr val="bg1"/>
                </a:solidFill>
              </a:defRPr>
            </a:lvl3pPr>
            <a:lvl4pPr marL="539750" indent="-177800">
              <a:spcBef>
                <a:spcPts val="600"/>
              </a:spcBef>
              <a:defRPr sz="2000">
                <a:solidFill>
                  <a:schemeClr val="bg1"/>
                </a:solidFill>
              </a:defRPr>
            </a:lvl4pPr>
            <a:lvl5pPr marL="895350" indent="-177800">
              <a:spcBef>
                <a:spcPts val="600"/>
              </a:spcBef>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a:extLst>
              <a:ext uri="{FF2B5EF4-FFF2-40B4-BE49-F238E27FC236}">
                <a16:creationId xmlns:a16="http://schemas.microsoft.com/office/drawing/2014/main" id="{C52A5C54-D1D4-4F60-8407-72B4AD00BB5C}"/>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solidFill>
                  <a:schemeClr val="bg1"/>
                </a:solidFill>
              </a:defRPr>
            </a:lvl1pPr>
          </a:lstStyle>
          <a:p>
            <a:pPr lvl="0"/>
            <a:r>
              <a:rPr lang="en-US"/>
              <a:t>Edit Master text styles</a:t>
            </a:r>
          </a:p>
        </p:txBody>
      </p:sp>
    </p:spTree>
    <p:extLst>
      <p:ext uri="{BB962C8B-B14F-4D97-AF65-F5344CB8AC3E}">
        <p14:creationId xmlns:p14="http://schemas.microsoft.com/office/powerpoint/2010/main" val="56514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2 x Content v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88C040-F282-462F-B72B-7332A5BCB9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Freeform 5">
            <a:extLst>
              <a:ext uri="{FF2B5EF4-FFF2-40B4-BE49-F238E27FC236}">
                <a16:creationId xmlns:a16="http://schemas.microsoft.com/office/drawing/2014/main" id="{83B1969E-501E-4F00-AB33-3F26BA1359D4}"/>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2100A4BE-D778-4AD0-9AB2-80B8C69C8B7C}"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9CF1F224-DBCF-40E1-B40D-2EDDBDF9CAC1}"/>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4484936A-1F2E-43FF-BB40-3C437E3251D1}"/>
              </a:ext>
            </a:extLst>
          </p:cNvPr>
          <p:cNvSpPr>
            <a:spLocks noGrp="1"/>
          </p:cNvSpPr>
          <p:nvPr>
            <p:ph idx="1"/>
          </p:nvPr>
        </p:nvSpPr>
        <p:spPr>
          <a:xfrm>
            <a:off x="1244600" y="1951907"/>
            <a:ext cx="4539115" cy="3500675"/>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a:extLst>
              <a:ext uri="{FF2B5EF4-FFF2-40B4-BE49-F238E27FC236}">
                <a16:creationId xmlns:a16="http://schemas.microsoft.com/office/drawing/2014/main" id="{CB5B9620-EA31-4DD0-AD57-AD929FBF2B4B}"/>
              </a:ext>
            </a:extLst>
          </p:cNvPr>
          <p:cNvSpPr>
            <a:spLocks noGrp="1"/>
          </p:cNvSpPr>
          <p:nvPr>
            <p:ph idx="14"/>
          </p:nvPr>
        </p:nvSpPr>
        <p:spPr>
          <a:xfrm>
            <a:off x="6099629" y="1951907"/>
            <a:ext cx="4539115" cy="3500675"/>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2">
            <a:extLst>
              <a:ext uri="{FF2B5EF4-FFF2-40B4-BE49-F238E27FC236}">
                <a16:creationId xmlns:a16="http://schemas.microsoft.com/office/drawing/2014/main" id="{369F249C-ABE1-49BA-AF8D-50E2B2B61BEC}"/>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Edit Master text styles</a:t>
            </a:r>
          </a:p>
        </p:txBody>
      </p:sp>
    </p:spTree>
    <p:extLst>
      <p:ext uri="{BB962C8B-B14F-4D97-AF65-F5344CB8AC3E}">
        <p14:creationId xmlns:p14="http://schemas.microsoft.com/office/powerpoint/2010/main" val="369053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3 x 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5AC66E-67A4-49C4-B79F-DB890CF85F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2" name="Freeform 5">
            <a:extLst>
              <a:ext uri="{FF2B5EF4-FFF2-40B4-BE49-F238E27FC236}">
                <a16:creationId xmlns:a16="http://schemas.microsoft.com/office/drawing/2014/main" id="{CB336630-F15D-429D-A3F4-CC7A6746F06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4688B180-FEF0-4A4D-8D56-FAEDA847FECE}"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5" name="Content Placeholder 2">
            <a:extLst>
              <a:ext uri="{FF2B5EF4-FFF2-40B4-BE49-F238E27FC236}">
                <a16:creationId xmlns:a16="http://schemas.microsoft.com/office/drawing/2014/main" id="{23DF20CB-4555-47B9-84D3-6D8FA9CE58A5}"/>
              </a:ext>
            </a:extLst>
          </p:cNvPr>
          <p:cNvSpPr>
            <a:spLocks noGrp="1"/>
          </p:cNvSpPr>
          <p:nvPr>
            <p:ph idx="1"/>
          </p:nvPr>
        </p:nvSpPr>
        <p:spPr>
          <a:xfrm>
            <a:off x="1243014"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B1C63A66-4B09-4A60-85C9-072EEC1CCD7A}"/>
              </a:ext>
            </a:extLst>
          </p:cNvPr>
          <p:cNvSpPr>
            <a:spLocks noGrp="1"/>
          </p:cNvSpPr>
          <p:nvPr>
            <p:ph idx="13"/>
          </p:nvPr>
        </p:nvSpPr>
        <p:spPr>
          <a:xfrm>
            <a:off x="4541043"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5263D073-9CB0-45C6-9C1F-4FAE32E3EBE4}"/>
              </a:ext>
            </a:extLst>
          </p:cNvPr>
          <p:cNvSpPr>
            <a:spLocks noGrp="1"/>
          </p:cNvSpPr>
          <p:nvPr>
            <p:ph idx="14"/>
          </p:nvPr>
        </p:nvSpPr>
        <p:spPr>
          <a:xfrm>
            <a:off x="7839072"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26B87D6A-9C0F-458F-AFD1-4A4677178894}"/>
              </a:ext>
            </a:extLst>
          </p:cNvPr>
          <p:cNvSpPr>
            <a:spLocks noGrp="1"/>
          </p:cNvSpPr>
          <p:nvPr>
            <p:ph type="title"/>
          </p:nvPr>
        </p:nvSpPr>
        <p:spPr>
          <a:xfrm>
            <a:off x="1244599" y="533400"/>
            <a:ext cx="9704383"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3" name="Text Placeholder 2">
            <a:extLst>
              <a:ext uri="{FF2B5EF4-FFF2-40B4-BE49-F238E27FC236}">
                <a16:creationId xmlns:a16="http://schemas.microsoft.com/office/drawing/2014/main" id="{0478933C-F7E2-4E8B-A053-4BDD96BCF9E6}"/>
              </a:ext>
            </a:extLst>
          </p:cNvPr>
          <p:cNvSpPr>
            <a:spLocks noGrp="1"/>
          </p:cNvSpPr>
          <p:nvPr>
            <p:ph type="body" sz="quarter" idx="15"/>
          </p:nvPr>
        </p:nvSpPr>
        <p:spPr>
          <a:xfrm>
            <a:off x="1244600" y="1509505"/>
            <a:ext cx="9704382" cy="442403"/>
          </a:xfrm>
        </p:spPr>
        <p:txBody>
          <a:bodyPr>
            <a:normAutofit/>
          </a:bodyPr>
          <a:lstStyle>
            <a:lvl1pPr marL="0" indent="0">
              <a:spcBef>
                <a:spcPts val="0"/>
              </a:spcBef>
              <a:buNone/>
              <a:defRPr sz="2000"/>
            </a:lvl1pPr>
          </a:lstStyle>
          <a:p>
            <a:pPr lvl="0"/>
            <a:r>
              <a:rPr lang="en-US"/>
              <a:t>Edit Master text styles</a:t>
            </a:r>
          </a:p>
        </p:txBody>
      </p:sp>
    </p:spTree>
    <p:extLst>
      <p:ext uri="{BB962C8B-B14F-4D97-AF65-F5344CB8AC3E}">
        <p14:creationId xmlns:p14="http://schemas.microsoft.com/office/powerpoint/2010/main" val="4194632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3 x Content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E61F54-F1E6-486E-97FE-7E4EA956F92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Freeform 5">
            <a:extLst>
              <a:ext uri="{FF2B5EF4-FFF2-40B4-BE49-F238E27FC236}">
                <a16:creationId xmlns:a16="http://schemas.microsoft.com/office/drawing/2014/main" id="{50FE7FC6-DE2E-45BD-97F4-B9BA6584E9D5}"/>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9E24BE7C-0A78-44F3-9EC1-E660BA362494}"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5" name="Content Placeholder 2">
            <a:extLst>
              <a:ext uri="{FF2B5EF4-FFF2-40B4-BE49-F238E27FC236}">
                <a16:creationId xmlns:a16="http://schemas.microsoft.com/office/drawing/2014/main" id="{23DF20CB-4555-47B9-84D3-6D8FA9CE58A5}"/>
              </a:ext>
            </a:extLst>
          </p:cNvPr>
          <p:cNvSpPr>
            <a:spLocks noGrp="1"/>
          </p:cNvSpPr>
          <p:nvPr>
            <p:ph idx="1"/>
          </p:nvPr>
        </p:nvSpPr>
        <p:spPr>
          <a:xfrm>
            <a:off x="1243014"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B1C63A66-4B09-4A60-85C9-072EEC1CCD7A}"/>
              </a:ext>
            </a:extLst>
          </p:cNvPr>
          <p:cNvSpPr>
            <a:spLocks noGrp="1"/>
          </p:cNvSpPr>
          <p:nvPr>
            <p:ph idx="13"/>
          </p:nvPr>
        </p:nvSpPr>
        <p:spPr>
          <a:xfrm>
            <a:off x="4541043"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5263D073-9CB0-45C6-9C1F-4FAE32E3EBE4}"/>
              </a:ext>
            </a:extLst>
          </p:cNvPr>
          <p:cNvSpPr>
            <a:spLocks noGrp="1"/>
          </p:cNvSpPr>
          <p:nvPr>
            <p:ph idx="14"/>
          </p:nvPr>
        </p:nvSpPr>
        <p:spPr>
          <a:xfrm>
            <a:off x="7839072"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26B87D6A-9C0F-458F-AFD1-4A4677178894}"/>
              </a:ext>
            </a:extLst>
          </p:cNvPr>
          <p:cNvSpPr>
            <a:spLocks noGrp="1"/>
          </p:cNvSpPr>
          <p:nvPr>
            <p:ph type="title"/>
          </p:nvPr>
        </p:nvSpPr>
        <p:spPr>
          <a:xfrm>
            <a:off x="1244599" y="533400"/>
            <a:ext cx="9704383"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3" name="Text Placeholder 2">
            <a:extLst>
              <a:ext uri="{FF2B5EF4-FFF2-40B4-BE49-F238E27FC236}">
                <a16:creationId xmlns:a16="http://schemas.microsoft.com/office/drawing/2014/main" id="{0478933C-F7E2-4E8B-A053-4BDD96BCF9E6}"/>
              </a:ext>
            </a:extLst>
          </p:cNvPr>
          <p:cNvSpPr>
            <a:spLocks noGrp="1"/>
          </p:cNvSpPr>
          <p:nvPr>
            <p:ph type="body" sz="quarter" idx="15"/>
          </p:nvPr>
        </p:nvSpPr>
        <p:spPr>
          <a:xfrm>
            <a:off x="1244600" y="1509505"/>
            <a:ext cx="9704382" cy="442403"/>
          </a:xfrm>
        </p:spPr>
        <p:txBody>
          <a:bodyPr>
            <a:normAutofit/>
          </a:bodyPr>
          <a:lstStyle>
            <a:lvl1pPr marL="0" indent="0">
              <a:spcBef>
                <a:spcPts val="0"/>
              </a:spcBef>
              <a:buNone/>
              <a:defRPr sz="2000"/>
            </a:lvl1pPr>
          </a:lstStyle>
          <a:p>
            <a:pPr lvl="0"/>
            <a:r>
              <a:rPr lang="en-US"/>
              <a:t>Edit Master text styles</a:t>
            </a:r>
          </a:p>
        </p:txBody>
      </p:sp>
    </p:spTree>
    <p:extLst>
      <p:ext uri="{BB962C8B-B14F-4D97-AF65-F5344CB8AC3E}">
        <p14:creationId xmlns:p14="http://schemas.microsoft.com/office/powerpoint/2010/main" val="3277258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12" name="Picture 11" descr="A picture containing outdoor, water, surfing, bird&#10;&#10;Description automatically generated">
            <a:extLst>
              <a:ext uri="{FF2B5EF4-FFF2-40B4-BE49-F238E27FC236}">
                <a16:creationId xmlns:a16="http://schemas.microsoft.com/office/drawing/2014/main" id="{CE2566EB-7DCA-41B7-94D9-0F4FB193566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4400"/>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3553573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2566EB-7DCA-41B7-94D9-0F4FB19356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4400"/>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2121312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pic>
        <p:nvPicPr>
          <p:cNvPr id="10" name="Picture 9" descr="A picture containing outdoor, water, surfing, bird&#10;&#10;Description automatically generated">
            <a:extLst>
              <a:ext uri="{FF2B5EF4-FFF2-40B4-BE49-F238E27FC236}">
                <a16:creationId xmlns:a16="http://schemas.microsoft.com/office/drawing/2014/main" id="{67382281-B97E-4700-BCF4-EB7A65A83D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BD5C375B-0E31-4DB9-A252-25B351CF1F58}"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4" name="Picture 13">
            <a:extLst>
              <a:ext uri="{FF2B5EF4-FFF2-40B4-BE49-F238E27FC236}">
                <a16:creationId xmlns:a16="http://schemas.microsoft.com/office/drawing/2014/main" id="{F733E21F-324C-4CE3-A382-0D9C1CC503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505"/>
          <a:stretch/>
        </p:blipFill>
        <p:spPr>
          <a:xfrm>
            <a:off x="-1" y="1"/>
            <a:ext cx="8858252" cy="5375385"/>
          </a:xfrm>
          <a:prstGeom prst="rect">
            <a:avLst/>
          </a:prstGeom>
        </p:spPr>
      </p:pic>
      <p:pic>
        <p:nvPicPr>
          <p:cNvPr id="12" name="Picture 11">
            <a:extLst>
              <a:ext uri="{FF2B5EF4-FFF2-40B4-BE49-F238E27FC236}">
                <a16:creationId xmlns:a16="http://schemas.microsoft.com/office/drawing/2014/main" id="{188414F8-782D-4A93-8B25-39F90A246BF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14466" y="475850"/>
            <a:ext cx="1476284" cy="860449"/>
          </a:xfrm>
          <a:prstGeom prst="rect">
            <a:avLst/>
          </a:prstGeom>
        </p:spPr>
      </p:pic>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3638551" y="1924050"/>
            <a:ext cx="7310438" cy="1085849"/>
          </a:xfrm>
        </p:spPr>
        <p:txBody>
          <a:bodyPr anchor="ctr">
            <a:normAutofit/>
          </a:bodyPr>
          <a:lstStyle>
            <a:lvl1pPr>
              <a:defRPr sz="38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97C0EB0-585F-492A-9954-310795A472E0}"/>
              </a:ext>
            </a:extLst>
          </p:cNvPr>
          <p:cNvSpPr>
            <a:spLocks noGrp="1"/>
          </p:cNvSpPr>
          <p:nvPr>
            <p:ph idx="1"/>
          </p:nvPr>
        </p:nvSpPr>
        <p:spPr>
          <a:xfrm>
            <a:off x="3638550" y="3009900"/>
            <a:ext cx="7310438" cy="3067050"/>
          </a:xfrm>
        </p:spPr>
        <p:txBody>
          <a:bodyPr/>
          <a:lstStyle>
            <a:lvl1pPr marL="0" indent="0">
              <a:spcBef>
                <a:spcPts val="1200"/>
              </a:spcBef>
              <a:buNone/>
              <a:defRPr sz="2000"/>
            </a:lvl1pPr>
            <a:lvl2pPr marL="185738" indent="-185738">
              <a:spcBef>
                <a:spcPts val="1200"/>
              </a:spcBef>
              <a:defRPr sz="2000"/>
            </a:lvl2pPr>
            <a:lvl3pPr marL="542925" indent="-180975">
              <a:spcBef>
                <a:spcPts val="1200"/>
              </a:spcBef>
              <a:defRPr sz="2000"/>
            </a:lvl3pPr>
            <a:lvl4pPr marL="895350" indent="-180975">
              <a:spcBef>
                <a:spcPts val="1200"/>
              </a:spcBef>
              <a:defRPr sz="2000"/>
            </a:lvl4pPr>
            <a:lvl5pPr marL="1257300" indent="-180975">
              <a:spcBef>
                <a:spcPts val="1200"/>
              </a:spcBef>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0786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Header (Oran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2566EB-7DCA-41B7-94D9-0F4FB1935669}"/>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4400"/>
            </a:lvl1pPr>
          </a:lstStyle>
          <a:p>
            <a:r>
              <a:rPr lang="en-US"/>
              <a:t>Click to edit Master title style</a:t>
            </a:r>
            <a:endParaRPr lang="en-GB" dirty="0"/>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420122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ank You &amp; Contac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E6C95-C5F7-4835-A442-2F534AC6B9F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858"/>
            <a:ext cx="12192000" cy="6857142"/>
          </a:xfrm>
          <a:prstGeom prst="rect">
            <a:avLst/>
          </a:prstGeom>
        </p:spPr>
      </p:pic>
      <p:sp>
        <p:nvSpPr>
          <p:cNvPr id="14" name="Text Placeholder 13">
            <a:extLst>
              <a:ext uri="{FF2B5EF4-FFF2-40B4-BE49-F238E27FC236}">
                <a16:creationId xmlns:a16="http://schemas.microsoft.com/office/drawing/2014/main" id="{359FFCE8-9FD9-47B4-92A9-7977D5132699}"/>
              </a:ext>
            </a:extLst>
          </p:cNvPr>
          <p:cNvSpPr>
            <a:spLocks noGrp="1"/>
          </p:cNvSpPr>
          <p:nvPr>
            <p:ph type="body" sz="quarter" idx="13"/>
          </p:nvPr>
        </p:nvSpPr>
        <p:spPr>
          <a:xfrm>
            <a:off x="708025" y="4399999"/>
            <a:ext cx="3590925" cy="1686476"/>
          </a:xfrm>
        </p:spPr>
        <p:txBody>
          <a:bodyPr/>
          <a:lstStyle>
            <a:lvl1pPr marL="0" indent="0">
              <a:lnSpc>
                <a:spcPct val="100000"/>
              </a:lnSpc>
              <a:spcBef>
                <a:spcPts val="0"/>
              </a:spcBef>
              <a:spcAft>
                <a:spcPts val="400"/>
              </a:spcAft>
              <a:buNone/>
              <a:defRPr b="1"/>
            </a:lvl1pPr>
            <a:lvl2pPr marL="0" indent="0">
              <a:lnSpc>
                <a:spcPct val="100000"/>
              </a:lnSpc>
              <a:spcBef>
                <a:spcPts val="0"/>
              </a:spcBef>
              <a:spcAft>
                <a:spcPts val="0"/>
              </a:spcAft>
              <a:buNone/>
              <a:defRPr sz="1200"/>
            </a:lvl2pPr>
          </a:lstStyle>
          <a:p>
            <a:pPr lvl="0"/>
            <a:r>
              <a:rPr lang="en-US"/>
              <a:t>Edit Master text styles</a:t>
            </a:r>
          </a:p>
          <a:p>
            <a:pPr lvl="1"/>
            <a:r>
              <a:rPr lang="en-US"/>
              <a:t>Second level</a:t>
            </a:r>
          </a:p>
        </p:txBody>
      </p:sp>
      <p:sp>
        <p:nvSpPr>
          <p:cNvPr id="15" name="Text Placeholder 13">
            <a:extLst>
              <a:ext uri="{FF2B5EF4-FFF2-40B4-BE49-F238E27FC236}">
                <a16:creationId xmlns:a16="http://schemas.microsoft.com/office/drawing/2014/main" id="{E907DB19-60B3-4787-8182-8F630EADB680}"/>
              </a:ext>
            </a:extLst>
          </p:cNvPr>
          <p:cNvSpPr>
            <a:spLocks noGrp="1"/>
          </p:cNvSpPr>
          <p:nvPr>
            <p:ph type="body" sz="quarter" idx="14"/>
          </p:nvPr>
        </p:nvSpPr>
        <p:spPr>
          <a:xfrm>
            <a:off x="5695950" y="2741547"/>
            <a:ext cx="6229350" cy="2087628"/>
          </a:xfrm>
        </p:spPr>
        <p:txBody>
          <a:bodyPr>
            <a:noAutofit/>
          </a:bodyPr>
          <a:lstStyle>
            <a:lvl1pPr marL="0" indent="0">
              <a:spcBef>
                <a:spcPts val="0"/>
              </a:spcBef>
              <a:buNone/>
              <a:defRPr sz="4000" b="1">
                <a:solidFill>
                  <a:schemeClr val="bg1"/>
                </a:solidFill>
              </a:defRPr>
            </a:lvl1pPr>
            <a:lvl2pPr marL="0" indent="0">
              <a:spcBef>
                <a:spcPts val="0"/>
              </a:spcBef>
              <a:buNone/>
              <a:defRPr sz="3600">
                <a:solidFill>
                  <a:schemeClr val="bg1"/>
                </a:solidFill>
              </a:defRPr>
            </a:lvl2pPr>
          </a:lstStyle>
          <a:p>
            <a:pPr lvl="0"/>
            <a:r>
              <a:rPr lang="en-US"/>
              <a:t>Edit Master text styles</a:t>
            </a:r>
          </a:p>
          <a:p>
            <a:pPr lvl="1"/>
            <a:r>
              <a:rPr lang="en-US"/>
              <a:t>Second level</a:t>
            </a:r>
          </a:p>
        </p:txBody>
      </p:sp>
      <p:pic>
        <p:nvPicPr>
          <p:cNvPr id="3" name="Picture 2">
            <a:extLst>
              <a:ext uri="{FF2B5EF4-FFF2-40B4-BE49-F238E27FC236}">
                <a16:creationId xmlns:a16="http://schemas.microsoft.com/office/drawing/2014/main" id="{EB1E2A69-CB16-43F4-BDCB-74A6DF68A0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1619" y="629684"/>
            <a:ext cx="1948739" cy="1135817"/>
          </a:xfrm>
          <a:prstGeom prst="rect">
            <a:avLst/>
          </a:prstGeom>
        </p:spPr>
      </p:pic>
      <p:sp>
        <p:nvSpPr>
          <p:cNvPr id="7" name="Freeform 5">
            <a:hlinkClick r:id="rId4"/>
            <a:extLst>
              <a:ext uri="{FF2B5EF4-FFF2-40B4-BE49-F238E27FC236}">
                <a16:creationId xmlns:a16="http://schemas.microsoft.com/office/drawing/2014/main" id="{FB637C2C-F71F-4A70-B084-232F2EA7CEB4}"/>
              </a:ext>
            </a:extLst>
          </p:cNvPr>
          <p:cNvSpPr>
            <a:spLocks/>
          </p:cNvSpPr>
          <p:nvPr userDrawn="1"/>
        </p:nvSpPr>
        <p:spPr bwMode="auto">
          <a:xfrm>
            <a:off x="1716097" y="6318250"/>
            <a:ext cx="93663" cy="176213"/>
          </a:xfrm>
          <a:custGeom>
            <a:avLst/>
            <a:gdLst>
              <a:gd name="T0" fmla="*/ 11 w 39"/>
              <a:gd name="T1" fmla="*/ 72 h 72"/>
              <a:gd name="T2" fmla="*/ 11 w 39"/>
              <a:gd name="T3" fmla="*/ 39 h 72"/>
              <a:gd name="T4" fmla="*/ 0 w 39"/>
              <a:gd name="T5" fmla="*/ 39 h 72"/>
              <a:gd name="T6" fmla="*/ 0 w 39"/>
              <a:gd name="T7" fmla="*/ 24 h 72"/>
              <a:gd name="T8" fmla="*/ 11 w 39"/>
              <a:gd name="T9" fmla="*/ 24 h 72"/>
              <a:gd name="T10" fmla="*/ 11 w 39"/>
              <a:gd name="T11" fmla="*/ 18 h 72"/>
              <a:gd name="T12" fmla="*/ 27 w 39"/>
              <a:gd name="T13" fmla="*/ 0 h 72"/>
              <a:gd name="T14" fmla="*/ 39 w 39"/>
              <a:gd name="T15" fmla="*/ 0 h 72"/>
              <a:gd name="T16" fmla="*/ 39 w 39"/>
              <a:gd name="T17" fmla="*/ 14 h 72"/>
              <a:gd name="T18" fmla="*/ 27 w 39"/>
              <a:gd name="T19" fmla="*/ 14 h 72"/>
              <a:gd name="T20" fmla="*/ 25 w 39"/>
              <a:gd name="T21" fmla="*/ 18 h 72"/>
              <a:gd name="T22" fmla="*/ 25 w 39"/>
              <a:gd name="T23" fmla="*/ 24 h 72"/>
              <a:gd name="T24" fmla="*/ 39 w 39"/>
              <a:gd name="T25" fmla="*/ 24 h 72"/>
              <a:gd name="T26" fmla="*/ 39 w 39"/>
              <a:gd name="T27" fmla="*/ 39 h 72"/>
              <a:gd name="T28" fmla="*/ 25 w 39"/>
              <a:gd name="T29" fmla="*/ 39 h 72"/>
              <a:gd name="T30" fmla="*/ 25 w 39"/>
              <a:gd name="T3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72">
                <a:moveTo>
                  <a:pt x="11" y="72"/>
                </a:moveTo>
                <a:cubicBezTo>
                  <a:pt x="11" y="39"/>
                  <a:pt x="11" y="39"/>
                  <a:pt x="11" y="39"/>
                </a:cubicBezTo>
                <a:cubicBezTo>
                  <a:pt x="0" y="39"/>
                  <a:pt x="0" y="39"/>
                  <a:pt x="0" y="39"/>
                </a:cubicBezTo>
                <a:cubicBezTo>
                  <a:pt x="0" y="24"/>
                  <a:pt x="0" y="24"/>
                  <a:pt x="0" y="24"/>
                </a:cubicBezTo>
                <a:cubicBezTo>
                  <a:pt x="11" y="24"/>
                  <a:pt x="11" y="24"/>
                  <a:pt x="11" y="24"/>
                </a:cubicBezTo>
                <a:cubicBezTo>
                  <a:pt x="11" y="18"/>
                  <a:pt x="11" y="18"/>
                  <a:pt x="11" y="18"/>
                </a:cubicBezTo>
                <a:cubicBezTo>
                  <a:pt x="11" y="9"/>
                  <a:pt x="18" y="0"/>
                  <a:pt x="27" y="0"/>
                </a:cubicBezTo>
                <a:cubicBezTo>
                  <a:pt x="39" y="0"/>
                  <a:pt x="39" y="0"/>
                  <a:pt x="39" y="0"/>
                </a:cubicBezTo>
                <a:cubicBezTo>
                  <a:pt x="39" y="14"/>
                  <a:pt x="39" y="14"/>
                  <a:pt x="39" y="14"/>
                </a:cubicBezTo>
                <a:cubicBezTo>
                  <a:pt x="27" y="14"/>
                  <a:pt x="27" y="14"/>
                  <a:pt x="27" y="14"/>
                </a:cubicBezTo>
                <a:cubicBezTo>
                  <a:pt x="26" y="14"/>
                  <a:pt x="25" y="16"/>
                  <a:pt x="25" y="18"/>
                </a:cubicBezTo>
                <a:cubicBezTo>
                  <a:pt x="25" y="24"/>
                  <a:pt x="25" y="24"/>
                  <a:pt x="25" y="24"/>
                </a:cubicBezTo>
                <a:cubicBezTo>
                  <a:pt x="39" y="24"/>
                  <a:pt x="39" y="24"/>
                  <a:pt x="39" y="24"/>
                </a:cubicBezTo>
                <a:cubicBezTo>
                  <a:pt x="39" y="39"/>
                  <a:pt x="39" y="39"/>
                  <a:pt x="39" y="39"/>
                </a:cubicBezTo>
                <a:cubicBezTo>
                  <a:pt x="25" y="39"/>
                  <a:pt x="25" y="39"/>
                  <a:pt x="25" y="39"/>
                </a:cubicBezTo>
                <a:cubicBezTo>
                  <a:pt x="25" y="72"/>
                  <a:pt x="25" y="72"/>
                  <a:pt x="25" y="7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9" name="Freeform 6">
            <a:hlinkClick r:id="rId5"/>
            <a:extLst>
              <a:ext uri="{FF2B5EF4-FFF2-40B4-BE49-F238E27FC236}">
                <a16:creationId xmlns:a16="http://schemas.microsoft.com/office/drawing/2014/main" id="{1600C417-6476-4FC4-98F0-2DC50BB0C12A}"/>
              </a:ext>
            </a:extLst>
          </p:cNvPr>
          <p:cNvSpPr>
            <a:spLocks noEditPoints="1"/>
          </p:cNvSpPr>
          <p:nvPr userDrawn="1"/>
        </p:nvSpPr>
        <p:spPr bwMode="auto">
          <a:xfrm>
            <a:off x="1102515" y="6318250"/>
            <a:ext cx="174625" cy="168275"/>
          </a:xfrm>
          <a:custGeom>
            <a:avLst/>
            <a:gdLst>
              <a:gd name="T0" fmla="*/ 41 w 73"/>
              <a:gd name="T1" fmla="*/ 29 h 69"/>
              <a:gd name="T2" fmla="*/ 41 w 73"/>
              <a:gd name="T3" fmla="*/ 29 h 69"/>
              <a:gd name="T4" fmla="*/ 41 w 73"/>
              <a:gd name="T5" fmla="*/ 29 h 69"/>
              <a:gd name="T6" fmla="*/ 73 w 73"/>
              <a:gd name="T7" fmla="*/ 69 h 69"/>
              <a:gd name="T8" fmla="*/ 57 w 73"/>
              <a:gd name="T9" fmla="*/ 69 h 69"/>
              <a:gd name="T10" fmla="*/ 57 w 73"/>
              <a:gd name="T11" fmla="*/ 44 h 69"/>
              <a:gd name="T12" fmla="*/ 49 w 73"/>
              <a:gd name="T13" fmla="*/ 33 h 69"/>
              <a:gd name="T14" fmla="*/ 41 w 73"/>
              <a:gd name="T15" fmla="*/ 39 h 69"/>
              <a:gd name="T16" fmla="*/ 41 w 73"/>
              <a:gd name="T17" fmla="*/ 43 h 69"/>
              <a:gd name="T18" fmla="*/ 41 w 73"/>
              <a:gd name="T19" fmla="*/ 69 h 69"/>
              <a:gd name="T20" fmla="*/ 25 w 73"/>
              <a:gd name="T21" fmla="*/ 69 h 69"/>
              <a:gd name="T22" fmla="*/ 25 w 73"/>
              <a:gd name="T23" fmla="*/ 22 h 69"/>
              <a:gd name="T24" fmla="*/ 41 w 73"/>
              <a:gd name="T25" fmla="*/ 22 h 69"/>
              <a:gd name="T26" fmla="*/ 41 w 73"/>
              <a:gd name="T27" fmla="*/ 29 h 69"/>
              <a:gd name="T28" fmla="*/ 55 w 73"/>
              <a:gd name="T29" fmla="*/ 21 h 69"/>
              <a:gd name="T30" fmla="*/ 73 w 73"/>
              <a:gd name="T31" fmla="*/ 42 h 69"/>
              <a:gd name="T32" fmla="*/ 73 w 73"/>
              <a:gd name="T33" fmla="*/ 69 h 69"/>
              <a:gd name="T34" fmla="*/ 9 w 73"/>
              <a:gd name="T35" fmla="*/ 16 h 69"/>
              <a:gd name="T36" fmla="*/ 9 w 73"/>
              <a:gd name="T37" fmla="*/ 16 h 69"/>
              <a:gd name="T38" fmla="*/ 0 w 73"/>
              <a:gd name="T39" fmla="*/ 8 h 69"/>
              <a:gd name="T40" fmla="*/ 9 w 73"/>
              <a:gd name="T41" fmla="*/ 0 h 69"/>
              <a:gd name="T42" fmla="*/ 18 w 73"/>
              <a:gd name="T43" fmla="*/ 8 h 69"/>
              <a:gd name="T44" fmla="*/ 9 w 73"/>
              <a:gd name="T45" fmla="*/ 16 h 69"/>
              <a:gd name="T46" fmla="*/ 17 w 73"/>
              <a:gd name="T47" fmla="*/ 69 h 69"/>
              <a:gd name="T48" fmla="*/ 1 w 73"/>
              <a:gd name="T49" fmla="*/ 69 h 69"/>
              <a:gd name="T50" fmla="*/ 1 w 73"/>
              <a:gd name="T51" fmla="*/ 22 h 69"/>
              <a:gd name="T52" fmla="*/ 17 w 73"/>
              <a:gd name="T53" fmla="*/ 22 h 69"/>
              <a:gd name="T54" fmla="*/ 17 w 73"/>
              <a:gd name="T5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 h="69">
                <a:moveTo>
                  <a:pt x="41" y="29"/>
                </a:moveTo>
                <a:cubicBezTo>
                  <a:pt x="41" y="29"/>
                  <a:pt x="41" y="29"/>
                  <a:pt x="41" y="29"/>
                </a:cubicBezTo>
                <a:cubicBezTo>
                  <a:pt x="41" y="29"/>
                  <a:pt x="41" y="29"/>
                  <a:pt x="41" y="29"/>
                </a:cubicBezTo>
                <a:close/>
                <a:moveTo>
                  <a:pt x="73" y="69"/>
                </a:moveTo>
                <a:cubicBezTo>
                  <a:pt x="57" y="69"/>
                  <a:pt x="57" y="69"/>
                  <a:pt x="57" y="69"/>
                </a:cubicBezTo>
                <a:cubicBezTo>
                  <a:pt x="57" y="44"/>
                  <a:pt x="57" y="44"/>
                  <a:pt x="57" y="44"/>
                </a:cubicBezTo>
                <a:cubicBezTo>
                  <a:pt x="57" y="38"/>
                  <a:pt x="55" y="33"/>
                  <a:pt x="49" y="33"/>
                </a:cubicBezTo>
                <a:cubicBezTo>
                  <a:pt x="45" y="33"/>
                  <a:pt x="43" y="36"/>
                  <a:pt x="41" y="39"/>
                </a:cubicBezTo>
                <a:cubicBezTo>
                  <a:pt x="41" y="40"/>
                  <a:pt x="41" y="41"/>
                  <a:pt x="41" y="43"/>
                </a:cubicBezTo>
                <a:cubicBezTo>
                  <a:pt x="41" y="69"/>
                  <a:pt x="41" y="69"/>
                  <a:pt x="41" y="69"/>
                </a:cubicBezTo>
                <a:cubicBezTo>
                  <a:pt x="25" y="69"/>
                  <a:pt x="25" y="69"/>
                  <a:pt x="25" y="69"/>
                </a:cubicBezTo>
                <a:cubicBezTo>
                  <a:pt x="25" y="69"/>
                  <a:pt x="26" y="27"/>
                  <a:pt x="25" y="22"/>
                </a:cubicBezTo>
                <a:cubicBezTo>
                  <a:pt x="41" y="22"/>
                  <a:pt x="41" y="22"/>
                  <a:pt x="41" y="22"/>
                </a:cubicBezTo>
                <a:cubicBezTo>
                  <a:pt x="41" y="29"/>
                  <a:pt x="41" y="29"/>
                  <a:pt x="41" y="29"/>
                </a:cubicBezTo>
                <a:cubicBezTo>
                  <a:pt x="43" y="26"/>
                  <a:pt x="47" y="21"/>
                  <a:pt x="55" y="21"/>
                </a:cubicBezTo>
                <a:cubicBezTo>
                  <a:pt x="65" y="21"/>
                  <a:pt x="73" y="28"/>
                  <a:pt x="73" y="42"/>
                </a:cubicBezTo>
                <a:lnTo>
                  <a:pt x="73" y="69"/>
                </a:lnTo>
                <a:close/>
                <a:moveTo>
                  <a:pt x="9" y="16"/>
                </a:moveTo>
                <a:cubicBezTo>
                  <a:pt x="9" y="16"/>
                  <a:pt x="9" y="16"/>
                  <a:pt x="9" y="16"/>
                </a:cubicBezTo>
                <a:cubicBezTo>
                  <a:pt x="4" y="16"/>
                  <a:pt x="0" y="12"/>
                  <a:pt x="0" y="8"/>
                </a:cubicBezTo>
                <a:cubicBezTo>
                  <a:pt x="0" y="3"/>
                  <a:pt x="4" y="0"/>
                  <a:pt x="9" y="0"/>
                </a:cubicBezTo>
                <a:cubicBezTo>
                  <a:pt x="14" y="0"/>
                  <a:pt x="18" y="3"/>
                  <a:pt x="18" y="8"/>
                </a:cubicBezTo>
                <a:cubicBezTo>
                  <a:pt x="18" y="12"/>
                  <a:pt x="14" y="16"/>
                  <a:pt x="9" y="16"/>
                </a:cubicBezTo>
                <a:moveTo>
                  <a:pt x="17" y="69"/>
                </a:moveTo>
                <a:cubicBezTo>
                  <a:pt x="1" y="69"/>
                  <a:pt x="1" y="69"/>
                  <a:pt x="1" y="69"/>
                </a:cubicBezTo>
                <a:cubicBezTo>
                  <a:pt x="1" y="22"/>
                  <a:pt x="1" y="22"/>
                  <a:pt x="1" y="22"/>
                </a:cubicBezTo>
                <a:cubicBezTo>
                  <a:pt x="17" y="22"/>
                  <a:pt x="17" y="22"/>
                  <a:pt x="17" y="22"/>
                </a:cubicBezTo>
                <a:lnTo>
                  <a:pt x="17"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7">
            <a:hlinkClick r:id="rId6"/>
            <a:extLst>
              <a:ext uri="{FF2B5EF4-FFF2-40B4-BE49-F238E27FC236}">
                <a16:creationId xmlns:a16="http://schemas.microsoft.com/office/drawing/2014/main" id="{1B6B3941-82D3-47E6-8208-5C6B39131DD4}"/>
              </a:ext>
            </a:extLst>
          </p:cNvPr>
          <p:cNvSpPr>
            <a:spLocks noEditPoints="1"/>
          </p:cNvSpPr>
          <p:nvPr userDrawn="1"/>
        </p:nvSpPr>
        <p:spPr bwMode="auto">
          <a:xfrm>
            <a:off x="742950" y="6335713"/>
            <a:ext cx="207963" cy="155575"/>
          </a:xfrm>
          <a:custGeom>
            <a:avLst/>
            <a:gdLst>
              <a:gd name="T0" fmla="*/ 34 w 87"/>
              <a:gd name="T1" fmla="*/ 47 h 64"/>
              <a:gd name="T2" fmla="*/ 34 w 87"/>
              <a:gd name="T3" fmla="*/ 13 h 64"/>
              <a:gd name="T4" fmla="*/ 59 w 87"/>
              <a:gd name="T5" fmla="*/ 30 h 64"/>
              <a:gd name="T6" fmla="*/ 34 w 87"/>
              <a:gd name="T7" fmla="*/ 47 h 64"/>
              <a:gd name="T8" fmla="*/ 87 w 87"/>
              <a:gd name="T9" fmla="*/ 14 h 64"/>
              <a:gd name="T10" fmla="*/ 74 w 87"/>
              <a:gd name="T11" fmla="*/ 0 h 64"/>
              <a:gd name="T12" fmla="*/ 13 w 87"/>
              <a:gd name="T13" fmla="*/ 0 h 64"/>
              <a:gd name="T14" fmla="*/ 0 w 87"/>
              <a:gd name="T15" fmla="*/ 14 h 64"/>
              <a:gd name="T16" fmla="*/ 0 w 87"/>
              <a:gd name="T17" fmla="*/ 50 h 64"/>
              <a:gd name="T18" fmla="*/ 13 w 87"/>
              <a:gd name="T19" fmla="*/ 64 h 64"/>
              <a:gd name="T20" fmla="*/ 74 w 87"/>
              <a:gd name="T21" fmla="*/ 64 h 64"/>
              <a:gd name="T22" fmla="*/ 87 w 87"/>
              <a:gd name="T23" fmla="*/ 50 h 64"/>
              <a:gd name="T24" fmla="*/ 87 w 87"/>
              <a:gd name="T25"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4">
                <a:moveTo>
                  <a:pt x="34" y="47"/>
                </a:moveTo>
                <a:cubicBezTo>
                  <a:pt x="34" y="13"/>
                  <a:pt x="34" y="13"/>
                  <a:pt x="34" y="13"/>
                </a:cubicBezTo>
                <a:cubicBezTo>
                  <a:pt x="59" y="30"/>
                  <a:pt x="59" y="30"/>
                  <a:pt x="59" y="30"/>
                </a:cubicBezTo>
                <a:lnTo>
                  <a:pt x="34" y="47"/>
                </a:lnTo>
                <a:close/>
                <a:moveTo>
                  <a:pt x="87" y="14"/>
                </a:moveTo>
                <a:cubicBezTo>
                  <a:pt x="87" y="6"/>
                  <a:pt x="81" y="0"/>
                  <a:pt x="74" y="0"/>
                </a:cubicBezTo>
                <a:cubicBezTo>
                  <a:pt x="13" y="0"/>
                  <a:pt x="13" y="0"/>
                  <a:pt x="13" y="0"/>
                </a:cubicBezTo>
                <a:cubicBezTo>
                  <a:pt x="6" y="0"/>
                  <a:pt x="0" y="6"/>
                  <a:pt x="0" y="14"/>
                </a:cubicBezTo>
                <a:cubicBezTo>
                  <a:pt x="0" y="50"/>
                  <a:pt x="0" y="50"/>
                  <a:pt x="0" y="50"/>
                </a:cubicBezTo>
                <a:cubicBezTo>
                  <a:pt x="0" y="58"/>
                  <a:pt x="6" y="64"/>
                  <a:pt x="13" y="64"/>
                </a:cubicBezTo>
                <a:cubicBezTo>
                  <a:pt x="74" y="64"/>
                  <a:pt x="74" y="64"/>
                  <a:pt x="74" y="64"/>
                </a:cubicBezTo>
                <a:cubicBezTo>
                  <a:pt x="81" y="64"/>
                  <a:pt x="87" y="58"/>
                  <a:pt x="87" y="50"/>
                </a:cubicBezTo>
                <a:lnTo>
                  <a:pt x="8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8">
            <a:hlinkClick r:id="rId7"/>
            <a:extLst>
              <a:ext uri="{FF2B5EF4-FFF2-40B4-BE49-F238E27FC236}">
                <a16:creationId xmlns:a16="http://schemas.microsoft.com/office/drawing/2014/main" id="{2805FF65-5672-46DD-9D7D-3D5E6C583E4B}"/>
              </a:ext>
            </a:extLst>
          </p:cNvPr>
          <p:cNvSpPr>
            <a:spLocks/>
          </p:cNvSpPr>
          <p:nvPr userDrawn="1"/>
        </p:nvSpPr>
        <p:spPr bwMode="auto">
          <a:xfrm>
            <a:off x="1400965" y="6323013"/>
            <a:ext cx="185738" cy="157163"/>
          </a:xfrm>
          <a:custGeom>
            <a:avLst/>
            <a:gdLst>
              <a:gd name="T0" fmla="*/ 70 w 78"/>
              <a:gd name="T1" fmla="*/ 16 h 64"/>
              <a:gd name="T2" fmla="*/ 70 w 78"/>
              <a:gd name="T3" fmla="*/ 18 h 64"/>
              <a:gd name="T4" fmla="*/ 24 w 78"/>
              <a:gd name="T5" fmla="*/ 64 h 64"/>
              <a:gd name="T6" fmla="*/ 0 w 78"/>
              <a:gd name="T7" fmla="*/ 57 h 64"/>
              <a:gd name="T8" fmla="*/ 4 w 78"/>
              <a:gd name="T9" fmla="*/ 57 h 64"/>
              <a:gd name="T10" fmla="*/ 24 w 78"/>
              <a:gd name="T11" fmla="*/ 50 h 64"/>
              <a:gd name="T12" fmla="*/ 8 w 78"/>
              <a:gd name="T13" fmla="*/ 39 h 64"/>
              <a:gd name="T14" fmla="*/ 12 w 78"/>
              <a:gd name="T15" fmla="*/ 39 h 64"/>
              <a:gd name="T16" fmla="*/ 16 w 78"/>
              <a:gd name="T17" fmla="*/ 39 h 64"/>
              <a:gd name="T18" fmla="*/ 3 w 78"/>
              <a:gd name="T19" fmla="*/ 23 h 64"/>
              <a:gd name="T20" fmla="*/ 3 w 78"/>
              <a:gd name="T21" fmla="*/ 22 h 64"/>
              <a:gd name="T22" fmla="*/ 10 w 78"/>
              <a:gd name="T23" fmla="*/ 24 h 64"/>
              <a:gd name="T24" fmla="*/ 3 w 78"/>
              <a:gd name="T25" fmla="*/ 11 h 64"/>
              <a:gd name="T26" fmla="*/ 5 w 78"/>
              <a:gd name="T27" fmla="*/ 3 h 64"/>
              <a:gd name="T28" fmla="*/ 38 w 78"/>
              <a:gd name="T29" fmla="*/ 20 h 64"/>
              <a:gd name="T30" fmla="*/ 38 w 78"/>
              <a:gd name="T31" fmla="*/ 16 h 64"/>
              <a:gd name="T32" fmla="*/ 54 w 78"/>
              <a:gd name="T33" fmla="*/ 0 h 64"/>
              <a:gd name="T34" fmla="*/ 66 w 78"/>
              <a:gd name="T35" fmla="*/ 5 h 64"/>
              <a:gd name="T36" fmla="*/ 76 w 78"/>
              <a:gd name="T37" fmla="*/ 1 h 64"/>
              <a:gd name="T38" fmla="*/ 69 w 78"/>
              <a:gd name="T39" fmla="*/ 10 h 64"/>
              <a:gd name="T40" fmla="*/ 78 w 78"/>
              <a:gd name="T41" fmla="*/ 7 h 64"/>
              <a:gd name="T42" fmla="*/ 70 w 78"/>
              <a:gd name="T43"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64">
                <a:moveTo>
                  <a:pt x="70" y="16"/>
                </a:moveTo>
                <a:cubicBezTo>
                  <a:pt x="70" y="18"/>
                  <a:pt x="70" y="18"/>
                  <a:pt x="70" y="18"/>
                </a:cubicBezTo>
                <a:cubicBezTo>
                  <a:pt x="70" y="39"/>
                  <a:pt x="54" y="64"/>
                  <a:pt x="24" y="64"/>
                </a:cubicBezTo>
                <a:cubicBezTo>
                  <a:pt x="15" y="64"/>
                  <a:pt x="7" y="62"/>
                  <a:pt x="0" y="57"/>
                </a:cubicBezTo>
                <a:cubicBezTo>
                  <a:pt x="1" y="57"/>
                  <a:pt x="2" y="57"/>
                  <a:pt x="4" y="57"/>
                </a:cubicBezTo>
                <a:cubicBezTo>
                  <a:pt x="11" y="57"/>
                  <a:pt x="18" y="55"/>
                  <a:pt x="24" y="50"/>
                </a:cubicBezTo>
                <a:cubicBezTo>
                  <a:pt x="16" y="50"/>
                  <a:pt x="11" y="45"/>
                  <a:pt x="8" y="39"/>
                </a:cubicBezTo>
                <a:cubicBezTo>
                  <a:pt x="9" y="39"/>
                  <a:pt x="10" y="39"/>
                  <a:pt x="12" y="39"/>
                </a:cubicBezTo>
                <a:cubicBezTo>
                  <a:pt x="13" y="39"/>
                  <a:pt x="14" y="39"/>
                  <a:pt x="16" y="39"/>
                </a:cubicBezTo>
                <a:cubicBezTo>
                  <a:pt x="8" y="37"/>
                  <a:pt x="3" y="31"/>
                  <a:pt x="3" y="23"/>
                </a:cubicBezTo>
                <a:cubicBezTo>
                  <a:pt x="3" y="22"/>
                  <a:pt x="3" y="22"/>
                  <a:pt x="3" y="22"/>
                </a:cubicBezTo>
                <a:cubicBezTo>
                  <a:pt x="5" y="24"/>
                  <a:pt x="7" y="24"/>
                  <a:pt x="10" y="24"/>
                </a:cubicBezTo>
                <a:cubicBezTo>
                  <a:pt x="6" y="22"/>
                  <a:pt x="3" y="16"/>
                  <a:pt x="3" y="11"/>
                </a:cubicBezTo>
                <a:cubicBezTo>
                  <a:pt x="3" y="8"/>
                  <a:pt x="4" y="5"/>
                  <a:pt x="5" y="3"/>
                </a:cubicBezTo>
                <a:cubicBezTo>
                  <a:pt x="13" y="13"/>
                  <a:pt x="25" y="19"/>
                  <a:pt x="38" y="20"/>
                </a:cubicBezTo>
                <a:cubicBezTo>
                  <a:pt x="38" y="19"/>
                  <a:pt x="38" y="17"/>
                  <a:pt x="38" y="16"/>
                </a:cubicBezTo>
                <a:cubicBezTo>
                  <a:pt x="38" y="7"/>
                  <a:pt x="45" y="0"/>
                  <a:pt x="54" y="0"/>
                </a:cubicBezTo>
                <a:cubicBezTo>
                  <a:pt x="59" y="0"/>
                  <a:pt x="63" y="2"/>
                  <a:pt x="66" y="5"/>
                </a:cubicBezTo>
                <a:cubicBezTo>
                  <a:pt x="69" y="4"/>
                  <a:pt x="73" y="3"/>
                  <a:pt x="76" y="1"/>
                </a:cubicBezTo>
                <a:cubicBezTo>
                  <a:pt x="75" y="5"/>
                  <a:pt x="72" y="8"/>
                  <a:pt x="69" y="10"/>
                </a:cubicBezTo>
                <a:cubicBezTo>
                  <a:pt x="72" y="9"/>
                  <a:pt x="75" y="9"/>
                  <a:pt x="78" y="7"/>
                </a:cubicBezTo>
                <a:cubicBezTo>
                  <a:pt x="76" y="11"/>
                  <a:pt x="73" y="13"/>
                  <a:pt x="70" y="1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9">
            <a:hlinkClick r:id="rId8"/>
            <a:extLst>
              <a:ext uri="{FF2B5EF4-FFF2-40B4-BE49-F238E27FC236}">
                <a16:creationId xmlns:a16="http://schemas.microsoft.com/office/drawing/2014/main" id="{2072A493-195E-426D-9AA1-3F37F130C106}"/>
              </a:ext>
            </a:extLst>
          </p:cNvPr>
          <p:cNvSpPr>
            <a:spLocks noEditPoints="1"/>
          </p:cNvSpPr>
          <p:nvPr userDrawn="1"/>
        </p:nvSpPr>
        <p:spPr bwMode="auto">
          <a:xfrm>
            <a:off x="1944688" y="6292850"/>
            <a:ext cx="206375" cy="212725"/>
          </a:xfrm>
          <a:custGeom>
            <a:avLst/>
            <a:gdLst>
              <a:gd name="T0" fmla="*/ 44 w 87"/>
              <a:gd name="T1" fmla="*/ 0 h 88"/>
              <a:gd name="T2" fmla="*/ 26 w 87"/>
              <a:gd name="T3" fmla="*/ 0 h 88"/>
              <a:gd name="T4" fmla="*/ 15 w 87"/>
              <a:gd name="T5" fmla="*/ 2 h 88"/>
              <a:gd name="T6" fmla="*/ 7 w 87"/>
              <a:gd name="T7" fmla="*/ 7 h 88"/>
              <a:gd name="T8" fmla="*/ 2 w 87"/>
              <a:gd name="T9" fmla="*/ 15 h 88"/>
              <a:gd name="T10" fmla="*/ 0 w 87"/>
              <a:gd name="T11" fmla="*/ 26 h 88"/>
              <a:gd name="T12" fmla="*/ 0 w 87"/>
              <a:gd name="T13" fmla="*/ 44 h 88"/>
              <a:gd name="T14" fmla="*/ 0 w 87"/>
              <a:gd name="T15" fmla="*/ 62 h 88"/>
              <a:gd name="T16" fmla="*/ 2 w 87"/>
              <a:gd name="T17" fmla="*/ 72 h 88"/>
              <a:gd name="T18" fmla="*/ 7 w 87"/>
              <a:gd name="T19" fmla="*/ 80 h 88"/>
              <a:gd name="T20" fmla="*/ 14 w 87"/>
              <a:gd name="T21" fmla="*/ 85 h 88"/>
              <a:gd name="T22" fmla="*/ 25 w 87"/>
              <a:gd name="T23" fmla="*/ 87 h 88"/>
              <a:gd name="T24" fmla="*/ 43 w 87"/>
              <a:gd name="T25" fmla="*/ 88 h 88"/>
              <a:gd name="T26" fmla="*/ 61 w 87"/>
              <a:gd name="T27" fmla="*/ 87 h 88"/>
              <a:gd name="T28" fmla="*/ 72 w 87"/>
              <a:gd name="T29" fmla="*/ 86 h 88"/>
              <a:gd name="T30" fmla="*/ 79 w 87"/>
              <a:gd name="T31" fmla="*/ 81 h 88"/>
              <a:gd name="T32" fmla="*/ 84 w 87"/>
              <a:gd name="T33" fmla="*/ 73 h 88"/>
              <a:gd name="T34" fmla="*/ 87 w 87"/>
              <a:gd name="T35" fmla="*/ 62 h 88"/>
              <a:gd name="T36" fmla="*/ 87 w 87"/>
              <a:gd name="T37" fmla="*/ 44 h 88"/>
              <a:gd name="T38" fmla="*/ 87 w 87"/>
              <a:gd name="T39" fmla="*/ 26 h 88"/>
              <a:gd name="T40" fmla="*/ 85 w 87"/>
              <a:gd name="T41" fmla="*/ 16 h 88"/>
              <a:gd name="T42" fmla="*/ 80 w 87"/>
              <a:gd name="T43" fmla="*/ 8 h 88"/>
              <a:gd name="T44" fmla="*/ 72 w 87"/>
              <a:gd name="T45" fmla="*/ 3 h 88"/>
              <a:gd name="T46" fmla="*/ 62 w 87"/>
              <a:gd name="T47" fmla="*/ 1 h 88"/>
              <a:gd name="T48" fmla="*/ 44 w 87"/>
              <a:gd name="T49" fmla="*/ 0 h 88"/>
              <a:gd name="T50" fmla="*/ 44 w 87"/>
              <a:gd name="T51" fmla="*/ 8 h 88"/>
              <a:gd name="T52" fmla="*/ 61 w 87"/>
              <a:gd name="T53" fmla="*/ 9 h 88"/>
              <a:gd name="T54" fmla="*/ 69 w 87"/>
              <a:gd name="T55" fmla="*/ 10 h 88"/>
              <a:gd name="T56" fmla="*/ 74 w 87"/>
              <a:gd name="T57" fmla="*/ 14 h 88"/>
              <a:gd name="T58" fmla="*/ 78 w 87"/>
              <a:gd name="T59" fmla="*/ 19 h 88"/>
              <a:gd name="T60" fmla="*/ 79 w 87"/>
              <a:gd name="T61" fmla="*/ 27 h 88"/>
              <a:gd name="T62" fmla="*/ 79 w 87"/>
              <a:gd name="T63" fmla="*/ 44 h 88"/>
              <a:gd name="T64" fmla="*/ 79 w 87"/>
              <a:gd name="T65" fmla="*/ 62 h 88"/>
              <a:gd name="T66" fmla="*/ 77 w 87"/>
              <a:gd name="T67" fmla="*/ 70 h 88"/>
              <a:gd name="T68" fmla="*/ 74 w 87"/>
              <a:gd name="T69" fmla="*/ 75 h 88"/>
              <a:gd name="T70" fmla="*/ 69 w 87"/>
              <a:gd name="T71" fmla="*/ 78 h 88"/>
              <a:gd name="T72" fmla="*/ 61 w 87"/>
              <a:gd name="T73" fmla="*/ 80 h 88"/>
              <a:gd name="T74" fmla="*/ 43 w 87"/>
              <a:gd name="T75" fmla="*/ 80 h 88"/>
              <a:gd name="T76" fmla="*/ 25 w 87"/>
              <a:gd name="T77" fmla="*/ 79 h 88"/>
              <a:gd name="T78" fmla="*/ 17 w 87"/>
              <a:gd name="T79" fmla="*/ 78 h 88"/>
              <a:gd name="T80" fmla="*/ 12 w 87"/>
              <a:gd name="T81" fmla="*/ 74 h 88"/>
              <a:gd name="T82" fmla="*/ 9 w 87"/>
              <a:gd name="T83" fmla="*/ 69 h 88"/>
              <a:gd name="T84" fmla="*/ 8 w 87"/>
              <a:gd name="T85" fmla="*/ 61 h 88"/>
              <a:gd name="T86" fmla="*/ 8 w 87"/>
              <a:gd name="T87" fmla="*/ 44 h 88"/>
              <a:gd name="T88" fmla="*/ 8 w 87"/>
              <a:gd name="T89" fmla="*/ 26 h 88"/>
              <a:gd name="T90" fmla="*/ 10 w 87"/>
              <a:gd name="T91" fmla="*/ 18 h 88"/>
              <a:gd name="T92" fmla="*/ 13 w 87"/>
              <a:gd name="T93" fmla="*/ 13 h 88"/>
              <a:gd name="T94" fmla="*/ 18 w 87"/>
              <a:gd name="T95" fmla="*/ 10 h 88"/>
              <a:gd name="T96" fmla="*/ 26 w 87"/>
              <a:gd name="T97" fmla="*/ 8 h 88"/>
              <a:gd name="T98" fmla="*/ 44 w 87"/>
              <a:gd name="T9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88">
                <a:moveTo>
                  <a:pt x="44" y="0"/>
                </a:moveTo>
                <a:cubicBezTo>
                  <a:pt x="32" y="0"/>
                  <a:pt x="30" y="0"/>
                  <a:pt x="26" y="0"/>
                </a:cubicBezTo>
                <a:cubicBezTo>
                  <a:pt x="21" y="1"/>
                  <a:pt x="18" y="1"/>
                  <a:pt x="15" y="2"/>
                </a:cubicBezTo>
                <a:cubicBezTo>
                  <a:pt x="12" y="3"/>
                  <a:pt x="10" y="5"/>
                  <a:pt x="7" y="7"/>
                </a:cubicBezTo>
                <a:cubicBezTo>
                  <a:pt x="5" y="10"/>
                  <a:pt x="3" y="12"/>
                  <a:pt x="2" y="15"/>
                </a:cubicBezTo>
                <a:cubicBezTo>
                  <a:pt x="1" y="18"/>
                  <a:pt x="0" y="21"/>
                  <a:pt x="0" y="26"/>
                </a:cubicBezTo>
                <a:cubicBezTo>
                  <a:pt x="0" y="30"/>
                  <a:pt x="0" y="32"/>
                  <a:pt x="0" y="44"/>
                </a:cubicBezTo>
                <a:cubicBezTo>
                  <a:pt x="0" y="55"/>
                  <a:pt x="0" y="57"/>
                  <a:pt x="0" y="62"/>
                </a:cubicBezTo>
                <a:cubicBezTo>
                  <a:pt x="0" y="66"/>
                  <a:pt x="1" y="69"/>
                  <a:pt x="2" y="72"/>
                </a:cubicBezTo>
                <a:cubicBezTo>
                  <a:pt x="3" y="75"/>
                  <a:pt x="4" y="77"/>
                  <a:pt x="7" y="80"/>
                </a:cubicBezTo>
                <a:cubicBezTo>
                  <a:pt x="9" y="82"/>
                  <a:pt x="12" y="84"/>
                  <a:pt x="14" y="85"/>
                </a:cubicBezTo>
                <a:cubicBezTo>
                  <a:pt x="17" y="86"/>
                  <a:pt x="20" y="87"/>
                  <a:pt x="25" y="87"/>
                </a:cubicBezTo>
                <a:cubicBezTo>
                  <a:pt x="30" y="87"/>
                  <a:pt x="31" y="87"/>
                  <a:pt x="43" y="88"/>
                </a:cubicBezTo>
                <a:cubicBezTo>
                  <a:pt x="55" y="88"/>
                  <a:pt x="56" y="88"/>
                  <a:pt x="61" y="87"/>
                </a:cubicBezTo>
                <a:cubicBezTo>
                  <a:pt x="66" y="87"/>
                  <a:pt x="69" y="87"/>
                  <a:pt x="72" y="86"/>
                </a:cubicBezTo>
                <a:cubicBezTo>
                  <a:pt x="74" y="84"/>
                  <a:pt x="77" y="83"/>
                  <a:pt x="79" y="81"/>
                </a:cubicBezTo>
                <a:cubicBezTo>
                  <a:pt x="82" y="78"/>
                  <a:pt x="83" y="76"/>
                  <a:pt x="84" y="73"/>
                </a:cubicBezTo>
                <a:cubicBezTo>
                  <a:pt x="86" y="70"/>
                  <a:pt x="86" y="67"/>
                  <a:pt x="87" y="62"/>
                </a:cubicBezTo>
                <a:cubicBezTo>
                  <a:pt x="87" y="58"/>
                  <a:pt x="87" y="56"/>
                  <a:pt x="87" y="44"/>
                </a:cubicBezTo>
                <a:cubicBezTo>
                  <a:pt x="87" y="32"/>
                  <a:pt x="87" y="31"/>
                  <a:pt x="87" y="26"/>
                </a:cubicBezTo>
                <a:cubicBezTo>
                  <a:pt x="87" y="22"/>
                  <a:pt x="86" y="19"/>
                  <a:pt x="85" y="16"/>
                </a:cubicBezTo>
                <a:cubicBezTo>
                  <a:pt x="84" y="13"/>
                  <a:pt x="82" y="10"/>
                  <a:pt x="80" y="8"/>
                </a:cubicBezTo>
                <a:cubicBezTo>
                  <a:pt x="78" y="6"/>
                  <a:pt x="75" y="4"/>
                  <a:pt x="72" y="3"/>
                </a:cubicBezTo>
                <a:cubicBezTo>
                  <a:pt x="70" y="2"/>
                  <a:pt x="66" y="1"/>
                  <a:pt x="62" y="1"/>
                </a:cubicBezTo>
                <a:cubicBezTo>
                  <a:pt x="57" y="1"/>
                  <a:pt x="56" y="0"/>
                  <a:pt x="44" y="0"/>
                </a:cubicBezTo>
                <a:moveTo>
                  <a:pt x="44" y="8"/>
                </a:moveTo>
                <a:cubicBezTo>
                  <a:pt x="55" y="8"/>
                  <a:pt x="57" y="8"/>
                  <a:pt x="61" y="9"/>
                </a:cubicBezTo>
                <a:cubicBezTo>
                  <a:pt x="66" y="9"/>
                  <a:pt x="68" y="10"/>
                  <a:pt x="69" y="10"/>
                </a:cubicBezTo>
                <a:cubicBezTo>
                  <a:pt x="71" y="11"/>
                  <a:pt x="73" y="12"/>
                  <a:pt x="74" y="14"/>
                </a:cubicBezTo>
                <a:cubicBezTo>
                  <a:pt x="76" y="15"/>
                  <a:pt x="77" y="17"/>
                  <a:pt x="78" y="19"/>
                </a:cubicBezTo>
                <a:cubicBezTo>
                  <a:pt x="78" y="20"/>
                  <a:pt x="79" y="22"/>
                  <a:pt x="79" y="27"/>
                </a:cubicBezTo>
                <a:cubicBezTo>
                  <a:pt x="79" y="31"/>
                  <a:pt x="79" y="33"/>
                  <a:pt x="79" y="44"/>
                </a:cubicBezTo>
                <a:cubicBezTo>
                  <a:pt x="79" y="56"/>
                  <a:pt x="79" y="57"/>
                  <a:pt x="79" y="62"/>
                </a:cubicBezTo>
                <a:cubicBezTo>
                  <a:pt x="78" y="66"/>
                  <a:pt x="78" y="68"/>
                  <a:pt x="77" y="70"/>
                </a:cubicBezTo>
                <a:cubicBezTo>
                  <a:pt x="76" y="72"/>
                  <a:pt x="75" y="73"/>
                  <a:pt x="74" y="75"/>
                </a:cubicBezTo>
                <a:cubicBezTo>
                  <a:pt x="72" y="76"/>
                  <a:pt x="71" y="77"/>
                  <a:pt x="69" y="78"/>
                </a:cubicBezTo>
                <a:cubicBezTo>
                  <a:pt x="67" y="79"/>
                  <a:pt x="65" y="79"/>
                  <a:pt x="61" y="80"/>
                </a:cubicBezTo>
                <a:cubicBezTo>
                  <a:pt x="56" y="80"/>
                  <a:pt x="55" y="80"/>
                  <a:pt x="43" y="80"/>
                </a:cubicBezTo>
                <a:cubicBezTo>
                  <a:pt x="31" y="80"/>
                  <a:pt x="30" y="80"/>
                  <a:pt x="25" y="79"/>
                </a:cubicBezTo>
                <a:cubicBezTo>
                  <a:pt x="21" y="79"/>
                  <a:pt x="19" y="78"/>
                  <a:pt x="17" y="78"/>
                </a:cubicBezTo>
                <a:cubicBezTo>
                  <a:pt x="15" y="77"/>
                  <a:pt x="14" y="76"/>
                  <a:pt x="12" y="74"/>
                </a:cubicBezTo>
                <a:cubicBezTo>
                  <a:pt x="11" y="73"/>
                  <a:pt x="10" y="71"/>
                  <a:pt x="9" y="69"/>
                </a:cubicBezTo>
                <a:cubicBezTo>
                  <a:pt x="9" y="68"/>
                  <a:pt x="8" y="66"/>
                  <a:pt x="8" y="61"/>
                </a:cubicBezTo>
                <a:cubicBezTo>
                  <a:pt x="8" y="57"/>
                  <a:pt x="8" y="55"/>
                  <a:pt x="8" y="44"/>
                </a:cubicBezTo>
                <a:cubicBezTo>
                  <a:pt x="8" y="32"/>
                  <a:pt x="8" y="31"/>
                  <a:pt x="8" y="26"/>
                </a:cubicBezTo>
                <a:cubicBezTo>
                  <a:pt x="8" y="22"/>
                  <a:pt x="9" y="19"/>
                  <a:pt x="10" y="18"/>
                </a:cubicBezTo>
                <a:cubicBezTo>
                  <a:pt x="10" y="16"/>
                  <a:pt x="11" y="14"/>
                  <a:pt x="13" y="13"/>
                </a:cubicBezTo>
                <a:cubicBezTo>
                  <a:pt x="14" y="11"/>
                  <a:pt x="16" y="11"/>
                  <a:pt x="18" y="10"/>
                </a:cubicBezTo>
                <a:cubicBezTo>
                  <a:pt x="19" y="9"/>
                  <a:pt x="22" y="8"/>
                  <a:pt x="26" y="8"/>
                </a:cubicBezTo>
                <a:cubicBezTo>
                  <a:pt x="31" y="8"/>
                  <a:pt x="32" y="8"/>
                  <a:pt x="44" y="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0">
            <a:hlinkClick r:id="rId8"/>
            <a:extLst>
              <a:ext uri="{FF2B5EF4-FFF2-40B4-BE49-F238E27FC236}">
                <a16:creationId xmlns:a16="http://schemas.microsoft.com/office/drawing/2014/main" id="{FCB5F387-0DF5-451A-B9FC-F55D27FFD0BE}"/>
              </a:ext>
            </a:extLst>
          </p:cNvPr>
          <p:cNvSpPr>
            <a:spLocks noEditPoints="1"/>
          </p:cNvSpPr>
          <p:nvPr userDrawn="1"/>
        </p:nvSpPr>
        <p:spPr bwMode="auto">
          <a:xfrm>
            <a:off x="1993900" y="6343650"/>
            <a:ext cx="107950" cy="109538"/>
          </a:xfrm>
          <a:custGeom>
            <a:avLst/>
            <a:gdLst>
              <a:gd name="T0" fmla="*/ 22 w 45"/>
              <a:gd name="T1" fmla="*/ 37 h 45"/>
              <a:gd name="T2" fmla="*/ 8 w 45"/>
              <a:gd name="T3" fmla="*/ 23 h 45"/>
              <a:gd name="T4" fmla="*/ 22 w 45"/>
              <a:gd name="T5" fmla="*/ 8 h 45"/>
              <a:gd name="T6" fmla="*/ 37 w 45"/>
              <a:gd name="T7" fmla="*/ 23 h 45"/>
              <a:gd name="T8" fmla="*/ 22 w 45"/>
              <a:gd name="T9" fmla="*/ 37 h 45"/>
              <a:gd name="T10" fmla="*/ 23 w 45"/>
              <a:gd name="T11" fmla="*/ 1 h 45"/>
              <a:gd name="T12" fmla="*/ 0 w 45"/>
              <a:gd name="T13" fmla="*/ 23 h 45"/>
              <a:gd name="T14" fmla="*/ 22 w 45"/>
              <a:gd name="T15" fmla="*/ 45 h 45"/>
              <a:gd name="T16" fmla="*/ 45 w 45"/>
              <a:gd name="T17" fmla="*/ 23 h 45"/>
              <a:gd name="T18" fmla="*/ 23 w 45"/>
              <a:gd name="T1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2" y="37"/>
                </a:moveTo>
                <a:cubicBezTo>
                  <a:pt x="14" y="37"/>
                  <a:pt x="8" y="31"/>
                  <a:pt x="8" y="23"/>
                </a:cubicBezTo>
                <a:cubicBezTo>
                  <a:pt x="8" y="15"/>
                  <a:pt x="14" y="8"/>
                  <a:pt x="22" y="8"/>
                </a:cubicBezTo>
                <a:cubicBezTo>
                  <a:pt x="31" y="8"/>
                  <a:pt x="37" y="15"/>
                  <a:pt x="37" y="23"/>
                </a:cubicBezTo>
                <a:cubicBezTo>
                  <a:pt x="37" y="31"/>
                  <a:pt x="30" y="38"/>
                  <a:pt x="22" y="37"/>
                </a:cubicBezTo>
                <a:moveTo>
                  <a:pt x="23" y="1"/>
                </a:moveTo>
                <a:cubicBezTo>
                  <a:pt x="10" y="0"/>
                  <a:pt x="0" y="10"/>
                  <a:pt x="0" y="23"/>
                </a:cubicBezTo>
                <a:cubicBezTo>
                  <a:pt x="0" y="35"/>
                  <a:pt x="10" y="45"/>
                  <a:pt x="22" y="45"/>
                </a:cubicBezTo>
                <a:cubicBezTo>
                  <a:pt x="35" y="45"/>
                  <a:pt x="45" y="36"/>
                  <a:pt x="45" y="23"/>
                </a:cubicBezTo>
                <a:cubicBezTo>
                  <a:pt x="45" y="11"/>
                  <a:pt x="35" y="1"/>
                  <a:pt x="23" y="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Oval 11">
            <a:hlinkClick r:id="rId8"/>
            <a:extLst>
              <a:ext uri="{FF2B5EF4-FFF2-40B4-BE49-F238E27FC236}">
                <a16:creationId xmlns:a16="http://schemas.microsoft.com/office/drawing/2014/main" id="{3362E5F2-E3BB-45AD-888B-DE6EA8285507}"/>
              </a:ext>
            </a:extLst>
          </p:cNvPr>
          <p:cNvSpPr>
            <a:spLocks noChangeArrowheads="1"/>
          </p:cNvSpPr>
          <p:nvPr userDrawn="1"/>
        </p:nvSpPr>
        <p:spPr bwMode="auto">
          <a:xfrm>
            <a:off x="2092325" y="6330950"/>
            <a:ext cx="23813" cy="238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253244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ank You &amp; Contact v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E6C95-C5F7-4835-A442-2F534AC6B9F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429"/>
            <a:ext cx="12191998" cy="6857142"/>
          </a:xfrm>
          <a:prstGeom prst="rect">
            <a:avLst/>
          </a:prstGeom>
        </p:spPr>
      </p:pic>
      <p:sp>
        <p:nvSpPr>
          <p:cNvPr id="14" name="Text Placeholder 13">
            <a:extLst>
              <a:ext uri="{FF2B5EF4-FFF2-40B4-BE49-F238E27FC236}">
                <a16:creationId xmlns:a16="http://schemas.microsoft.com/office/drawing/2014/main" id="{359FFCE8-9FD9-47B4-92A9-7977D5132699}"/>
              </a:ext>
            </a:extLst>
          </p:cNvPr>
          <p:cNvSpPr>
            <a:spLocks noGrp="1"/>
          </p:cNvSpPr>
          <p:nvPr>
            <p:ph type="body" sz="quarter" idx="13"/>
          </p:nvPr>
        </p:nvSpPr>
        <p:spPr>
          <a:xfrm>
            <a:off x="708025" y="4684667"/>
            <a:ext cx="3590925" cy="1500470"/>
          </a:xfrm>
        </p:spPr>
        <p:txBody>
          <a:bodyPr/>
          <a:lstStyle>
            <a:lvl1pPr marL="0" indent="0">
              <a:lnSpc>
                <a:spcPct val="100000"/>
              </a:lnSpc>
              <a:spcBef>
                <a:spcPts val="0"/>
              </a:spcBef>
              <a:spcAft>
                <a:spcPts val="400"/>
              </a:spcAft>
              <a:buNone/>
              <a:defRPr b="1"/>
            </a:lvl1pPr>
            <a:lvl2pPr marL="0" indent="0">
              <a:lnSpc>
                <a:spcPct val="100000"/>
              </a:lnSpc>
              <a:spcBef>
                <a:spcPts val="0"/>
              </a:spcBef>
              <a:spcAft>
                <a:spcPts val="0"/>
              </a:spcAft>
              <a:buNone/>
              <a:defRPr sz="1200"/>
            </a:lvl2pPr>
          </a:lstStyle>
          <a:p>
            <a:pPr lvl="0"/>
            <a:r>
              <a:rPr lang="en-US"/>
              <a:t>Edit Master text styles</a:t>
            </a:r>
          </a:p>
          <a:p>
            <a:pPr lvl="1"/>
            <a:r>
              <a:rPr lang="en-US"/>
              <a:t>Second level</a:t>
            </a:r>
          </a:p>
        </p:txBody>
      </p:sp>
      <p:sp>
        <p:nvSpPr>
          <p:cNvPr id="15" name="Text Placeholder 13">
            <a:extLst>
              <a:ext uri="{FF2B5EF4-FFF2-40B4-BE49-F238E27FC236}">
                <a16:creationId xmlns:a16="http://schemas.microsoft.com/office/drawing/2014/main" id="{E907DB19-60B3-4787-8182-8F630EADB680}"/>
              </a:ext>
            </a:extLst>
          </p:cNvPr>
          <p:cNvSpPr>
            <a:spLocks noGrp="1"/>
          </p:cNvSpPr>
          <p:nvPr>
            <p:ph type="body" sz="quarter" idx="14"/>
          </p:nvPr>
        </p:nvSpPr>
        <p:spPr>
          <a:xfrm>
            <a:off x="5695950" y="2741547"/>
            <a:ext cx="6229350" cy="2087628"/>
          </a:xfrm>
        </p:spPr>
        <p:txBody>
          <a:bodyPr>
            <a:noAutofit/>
          </a:bodyPr>
          <a:lstStyle>
            <a:lvl1pPr marL="0" indent="0">
              <a:spcBef>
                <a:spcPts val="0"/>
              </a:spcBef>
              <a:buNone/>
              <a:defRPr sz="4000" b="1">
                <a:solidFill>
                  <a:schemeClr val="bg1"/>
                </a:solidFill>
              </a:defRPr>
            </a:lvl1pPr>
            <a:lvl2pPr marL="0" indent="0">
              <a:spcBef>
                <a:spcPts val="0"/>
              </a:spcBef>
              <a:buNone/>
              <a:defRPr sz="3600">
                <a:solidFill>
                  <a:schemeClr val="bg1"/>
                </a:solidFill>
              </a:defRPr>
            </a:lvl2pPr>
          </a:lstStyle>
          <a:p>
            <a:pPr lvl="0"/>
            <a:r>
              <a:rPr lang="en-US"/>
              <a:t>Edit Master text styles</a:t>
            </a:r>
          </a:p>
          <a:p>
            <a:pPr lvl="1"/>
            <a:r>
              <a:rPr lang="en-US"/>
              <a:t>Second level</a:t>
            </a:r>
          </a:p>
        </p:txBody>
      </p:sp>
      <p:pic>
        <p:nvPicPr>
          <p:cNvPr id="3" name="Picture 2">
            <a:extLst>
              <a:ext uri="{FF2B5EF4-FFF2-40B4-BE49-F238E27FC236}">
                <a16:creationId xmlns:a16="http://schemas.microsoft.com/office/drawing/2014/main" id="{EB1E2A69-CB16-43F4-BDCB-74A6DF68A0D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1619" y="629684"/>
            <a:ext cx="1948739" cy="1135817"/>
          </a:xfrm>
          <a:prstGeom prst="rect">
            <a:avLst/>
          </a:prstGeom>
        </p:spPr>
      </p:pic>
      <p:sp>
        <p:nvSpPr>
          <p:cNvPr id="4" name="Picture Placeholder 3">
            <a:extLst>
              <a:ext uri="{FF2B5EF4-FFF2-40B4-BE49-F238E27FC236}">
                <a16:creationId xmlns:a16="http://schemas.microsoft.com/office/drawing/2014/main" id="{4D38AC40-6262-4AED-B26B-8C74500687F5}"/>
              </a:ext>
            </a:extLst>
          </p:cNvPr>
          <p:cNvSpPr>
            <a:spLocks noGrp="1"/>
          </p:cNvSpPr>
          <p:nvPr>
            <p:ph type="pic" sz="quarter" idx="15"/>
          </p:nvPr>
        </p:nvSpPr>
        <p:spPr>
          <a:xfrm>
            <a:off x="711201" y="3545844"/>
            <a:ext cx="988204" cy="1052033"/>
          </a:xfrm>
        </p:spPr>
        <p:txBody>
          <a:bodyPr>
            <a:normAutofit/>
          </a:bodyPr>
          <a:lstStyle>
            <a:lvl1pPr>
              <a:defRPr sz="1050"/>
            </a:lvl1pPr>
          </a:lstStyle>
          <a:p>
            <a:r>
              <a:rPr lang="en-US"/>
              <a:t>Click icon to add picture</a:t>
            </a:r>
            <a:endParaRPr lang="en-GB"/>
          </a:p>
        </p:txBody>
      </p:sp>
      <p:sp>
        <p:nvSpPr>
          <p:cNvPr id="2" name="Freeform 5">
            <a:hlinkClick r:id="rId4"/>
            <a:extLst>
              <a:ext uri="{FF2B5EF4-FFF2-40B4-BE49-F238E27FC236}">
                <a16:creationId xmlns:a16="http://schemas.microsoft.com/office/drawing/2014/main" id="{F654E5AE-12A3-4780-8587-5429697C6187}"/>
              </a:ext>
            </a:extLst>
          </p:cNvPr>
          <p:cNvSpPr>
            <a:spLocks/>
          </p:cNvSpPr>
          <p:nvPr userDrawn="1"/>
        </p:nvSpPr>
        <p:spPr bwMode="auto">
          <a:xfrm>
            <a:off x="1716097" y="6318250"/>
            <a:ext cx="93663" cy="176213"/>
          </a:xfrm>
          <a:custGeom>
            <a:avLst/>
            <a:gdLst>
              <a:gd name="T0" fmla="*/ 11 w 39"/>
              <a:gd name="T1" fmla="*/ 72 h 72"/>
              <a:gd name="T2" fmla="*/ 11 w 39"/>
              <a:gd name="T3" fmla="*/ 39 h 72"/>
              <a:gd name="T4" fmla="*/ 0 w 39"/>
              <a:gd name="T5" fmla="*/ 39 h 72"/>
              <a:gd name="T6" fmla="*/ 0 w 39"/>
              <a:gd name="T7" fmla="*/ 24 h 72"/>
              <a:gd name="T8" fmla="*/ 11 w 39"/>
              <a:gd name="T9" fmla="*/ 24 h 72"/>
              <a:gd name="T10" fmla="*/ 11 w 39"/>
              <a:gd name="T11" fmla="*/ 18 h 72"/>
              <a:gd name="T12" fmla="*/ 27 w 39"/>
              <a:gd name="T13" fmla="*/ 0 h 72"/>
              <a:gd name="T14" fmla="*/ 39 w 39"/>
              <a:gd name="T15" fmla="*/ 0 h 72"/>
              <a:gd name="T16" fmla="*/ 39 w 39"/>
              <a:gd name="T17" fmla="*/ 14 h 72"/>
              <a:gd name="T18" fmla="*/ 27 w 39"/>
              <a:gd name="T19" fmla="*/ 14 h 72"/>
              <a:gd name="T20" fmla="*/ 25 w 39"/>
              <a:gd name="T21" fmla="*/ 18 h 72"/>
              <a:gd name="T22" fmla="*/ 25 w 39"/>
              <a:gd name="T23" fmla="*/ 24 h 72"/>
              <a:gd name="T24" fmla="*/ 39 w 39"/>
              <a:gd name="T25" fmla="*/ 24 h 72"/>
              <a:gd name="T26" fmla="*/ 39 w 39"/>
              <a:gd name="T27" fmla="*/ 39 h 72"/>
              <a:gd name="T28" fmla="*/ 25 w 39"/>
              <a:gd name="T29" fmla="*/ 39 h 72"/>
              <a:gd name="T30" fmla="*/ 25 w 39"/>
              <a:gd name="T31"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72">
                <a:moveTo>
                  <a:pt x="11" y="72"/>
                </a:moveTo>
                <a:cubicBezTo>
                  <a:pt x="11" y="39"/>
                  <a:pt x="11" y="39"/>
                  <a:pt x="11" y="39"/>
                </a:cubicBezTo>
                <a:cubicBezTo>
                  <a:pt x="0" y="39"/>
                  <a:pt x="0" y="39"/>
                  <a:pt x="0" y="39"/>
                </a:cubicBezTo>
                <a:cubicBezTo>
                  <a:pt x="0" y="24"/>
                  <a:pt x="0" y="24"/>
                  <a:pt x="0" y="24"/>
                </a:cubicBezTo>
                <a:cubicBezTo>
                  <a:pt x="11" y="24"/>
                  <a:pt x="11" y="24"/>
                  <a:pt x="11" y="24"/>
                </a:cubicBezTo>
                <a:cubicBezTo>
                  <a:pt x="11" y="18"/>
                  <a:pt x="11" y="18"/>
                  <a:pt x="11" y="18"/>
                </a:cubicBezTo>
                <a:cubicBezTo>
                  <a:pt x="11" y="9"/>
                  <a:pt x="18" y="0"/>
                  <a:pt x="27" y="0"/>
                </a:cubicBezTo>
                <a:cubicBezTo>
                  <a:pt x="39" y="0"/>
                  <a:pt x="39" y="0"/>
                  <a:pt x="39" y="0"/>
                </a:cubicBezTo>
                <a:cubicBezTo>
                  <a:pt x="39" y="14"/>
                  <a:pt x="39" y="14"/>
                  <a:pt x="39" y="14"/>
                </a:cubicBezTo>
                <a:cubicBezTo>
                  <a:pt x="27" y="14"/>
                  <a:pt x="27" y="14"/>
                  <a:pt x="27" y="14"/>
                </a:cubicBezTo>
                <a:cubicBezTo>
                  <a:pt x="26" y="14"/>
                  <a:pt x="25" y="16"/>
                  <a:pt x="25" y="18"/>
                </a:cubicBezTo>
                <a:cubicBezTo>
                  <a:pt x="25" y="24"/>
                  <a:pt x="25" y="24"/>
                  <a:pt x="25" y="24"/>
                </a:cubicBezTo>
                <a:cubicBezTo>
                  <a:pt x="39" y="24"/>
                  <a:pt x="39" y="24"/>
                  <a:pt x="39" y="24"/>
                </a:cubicBezTo>
                <a:cubicBezTo>
                  <a:pt x="39" y="39"/>
                  <a:pt x="39" y="39"/>
                  <a:pt x="39" y="39"/>
                </a:cubicBezTo>
                <a:cubicBezTo>
                  <a:pt x="25" y="39"/>
                  <a:pt x="25" y="39"/>
                  <a:pt x="25" y="39"/>
                </a:cubicBezTo>
                <a:cubicBezTo>
                  <a:pt x="25" y="72"/>
                  <a:pt x="25" y="72"/>
                  <a:pt x="25" y="72"/>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5" name="Freeform 6">
            <a:hlinkClick r:id="rId5"/>
            <a:extLst>
              <a:ext uri="{FF2B5EF4-FFF2-40B4-BE49-F238E27FC236}">
                <a16:creationId xmlns:a16="http://schemas.microsoft.com/office/drawing/2014/main" id="{0A07A9FC-0D15-4AC6-8373-D36E2F83EE1B}"/>
              </a:ext>
            </a:extLst>
          </p:cNvPr>
          <p:cNvSpPr>
            <a:spLocks noEditPoints="1"/>
          </p:cNvSpPr>
          <p:nvPr userDrawn="1"/>
        </p:nvSpPr>
        <p:spPr bwMode="auto">
          <a:xfrm>
            <a:off x="1102515" y="6318250"/>
            <a:ext cx="174625" cy="168275"/>
          </a:xfrm>
          <a:custGeom>
            <a:avLst/>
            <a:gdLst>
              <a:gd name="T0" fmla="*/ 41 w 73"/>
              <a:gd name="T1" fmla="*/ 29 h 69"/>
              <a:gd name="T2" fmla="*/ 41 w 73"/>
              <a:gd name="T3" fmla="*/ 29 h 69"/>
              <a:gd name="T4" fmla="*/ 41 w 73"/>
              <a:gd name="T5" fmla="*/ 29 h 69"/>
              <a:gd name="T6" fmla="*/ 73 w 73"/>
              <a:gd name="T7" fmla="*/ 69 h 69"/>
              <a:gd name="T8" fmla="*/ 57 w 73"/>
              <a:gd name="T9" fmla="*/ 69 h 69"/>
              <a:gd name="T10" fmla="*/ 57 w 73"/>
              <a:gd name="T11" fmla="*/ 44 h 69"/>
              <a:gd name="T12" fmla="*/ 49 w 73"/>
              <a:gd name="T13" fmla="*/ 33 h 69"/>
              <a:gd name="T14" fmla="*/ 41 w 73"/>
              <a:gd name="T15" fmla="*/ 39 h 69"/>
              <a:gd name="T16" fmla="*/ 41 w 73"/>
              <a:gd name="T17" fmla="*/ 43 h 69"/>
              <a:gd name="T18" fmla="*/ 41 w 73"/>
              <a:gd name="T19" fmla="*/ 69 h 69"/>
              <a:gd name="T20" fmla="*/ 25 w 73"/>
              <a:gd name="T21" fmla="*/ 69 h 69"/>
              <a:gd name="T22" fmla="*/ 25 w 73"/>
              <a:gd name="T23" fmla="*/ 22 h 69"/>
              <a:gd name="T24" fmla="*/ 41 w 73"/>
              <a:gd name="T25" fmla="*/ 22 h 69"/>
              <a:gd name="T26" fmla="*/ 41 w 73"/>
              <a:gd name="T27" fmla="*/ 29 h 69"/>
              <a:gd name="T28" fmla="*/ 55 w 73"/>
              <a:gd name="T29" fmla="*/ 21 h 69"/>
              <a:gd name="T30" fmla="*/ 73 w 73"/>
              <a:gd name="T31" fmla="*/ 42 h 69"/>
              <a:gd name="T32" fmla="*/ 73 w 73"/>
              <a:gd name="T33" fmla="*/ 69 h 69"/>
              <a:gd name="T34" fmla="*/ 9 w 73"/>
              <a:gd name="T35" fmla="*/ 16 h 69"/>
              <a:gd name="T36" fmla="*/ 9 w 73"/>
              <a:gd name="T37" fmla="*/ 16 h 69"/>
              <a:gd name="T38" fmla="*/ 0 w 73"/>
              <a:gd name="T39" fmla="*/ 8 h 69"/>
              <a:gd name="T40" fmla="*/ 9 w 73"/>
              <a:gd name="T41" fmla="*/ 0 h 69"/>
              <a:gd name="T42" fmla="*/ 18 w 73"/>
              <a:gd name="T43" fmla="*/ 8 h 69"/>
              <a:gd name="T44" fmla="*/ 9 w 73"/>
              <a:gd name="T45" fmla="*/ 16 h 69"/>
              <a:gd name="T46" fmla="*/ 17 w 73"/>
              <a:gd name="T47" fmla="*/ 69 h 69"/>
              <a:gd name="T48" fmla="*/ 1 w 73"/>
              <a:gd name="T49" fmla="*/ 69 h 69"/>
              <a:gd name="T50" fmla="*/ 1 w 73"/>
              <a:gd name="T51" fmla="*/ 22 h 69"/>
              <a:gd name="T52" fmla="*/ 17 w 73"/>
              <a:gd name="T53" fmla="*/ 22 h 69"/>
              <a:gd name="T54" fmla="*/ 17 w 73"/>
              <a:gd name="T55"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3" h="69">
                <a:moveTo>
                  <a:pt x="41" y="29"/>
                </a:moveTo>
                <a:cubicBezTo>
                  <a:pt x="41" y="29"/>
                  <a:pt x="41" y="29"/>
                  <a:pt x="41" y="29"/>
                </a:cubicBezTo>
                <a:cubicBezTo>
                  <a:pt x="41" y="29"/>
                  <a:pt x="41" y="29"/>
                  <a:pt x="41" y="29"/>
                </a:cubicBezTo>
                <a:close/>
                <a:moveTo>
                  <a:pt x="73" y="69"/>
                </a:moveTo>
                <a:cubicBezTo>
                  <a:pt x="57" y="69"/>
                  <a:pt x="57" y="69"/>
                  <a:pt x="57" y="69"/>
                </a:cubicBezTo>
                <a:cubicBezTo>
                  <a:pt x="57" y="44"/>
                  <a:pt x="57" y="44"/>
                  <a:pt x="57" y="44"/>
                </a:cubicBezTo>
                <a:cubicBezTo>
                  <a:pt x="57" y="38"/>
                  <a:pt x="55" y="33"/>
                  <a:pt x="49" y="33"/>
                </a:cubicBezTo>
                <a:cubicBezTo>
                  <a:pt x="45" y="33"/>
                  <a:pt x="43" y="36"/>
                  <a:pt x="41" y="39"/>
                </a:cubicBezTo>
                <a:cubicBezTo>
                  <a:pt x="41" y="40"/>
                  <a:pt x="41" y="41"/>
                  <a:pt x="41" y="43"/>
                </a:cubicBezTo>
                <a:cubicBezTo>
                  <a:pt x="41" y="69"/>
                  <a:pt x="41" y="69"/>
                  <a:pt x="41" y="69"/>
                </a:cubicBezTo>
                <a:cubicBezTo>
                  <a:pt x="25" y="69"/>
                  <a:pt x="25" y="69"/>
                  <a:pt x="25" y="69"/>
                </a:cubicBezTo>
                <a:cubicBezTo>
                  <a:pt x="25" y="69"/>
                  <a:pt x="26" y="27"/>
                  <a:pt x="25" y="22"/>
                </a:cubicBezTo>
                <a:cubicBezTo>
                  <a:pt x="41" y="22"/>
                  <a:pt x="41" y="22"/>
                  <a:pt x="41" y="22"/>
                </a:cubicBezTo>
                <a:cubicBezTo>
                  <a:pt x="41" y="29"/>
                  <a:pt x="41" y="29"/>
                  <a:pt x="41" y="29"/>
                </a:cubicBezTo>
                <a:cubicBezTo>
                  <a:pt x="43" y="26"/>
                  <a:pt x="47" y="21"/>
                  <a:pt x="55" y="21"/>
                </a:cubicBezTo>
                <a:cubicBezTo>
                  <a:pt x="65" y="21"/>
                  <a:pt x="73" y="28"/>
                  <a:pt x="73" y="42"/>
                </a:cubicBezTo>
                <a:lnTo>
                  <a:pt x="73" y="69"/>
                </a:lnTo>
                <a:close/>
                <a:moveTo>
                  <a:pt x="9" y="16"/>
                </a:moveTo>
                <a:cubicBezTo>
                  <a:pt x="9" y="16"/>
                  <a:pt x="9" y="16"/>
                  <a:pt x="9" y="16"/>
                </a:cubicBezTo>
                <a:cubicBezTo>
                  <a:pt x="4" y="16"/>
                  <a:pt x="0" y="12"/>
                  <a:pt x="0" y="8"/>
                </a:cubicBezTo>
                <a:cubicBezTo>
                  <a:pt x="0" y="3"/>
                  <a:pt x="4" y="0"/>
                  <a:pt x="9" y="0"/>
                </a:cubicBezTo>
                <a:cubicBezTo>
                  <a:pt x="14" y="0"/>
                  <a:pt x="18" y="3"/>
                  <a:pt x="18" y="8"/>
                </a:cubicBezTo>
                <a:cubicBezTo>
                  <a:pt x="18" y="12"/>
                  <a:pt x="14" y="16"/>
                  <a:pt x="9" y="16"/>
                </a:cubicBezTo>
                <a:moveTo>
                  <a:pt x="17" y="69"/>
                </a:moveTo>
                <a:cubicBezTo>
                  <a:pt x="1" y="69"/>
                  <a:pt x="1" y="69"/>
                  <a:pt x="1" y="69"/>
                </a:cubicBezTo>
                <a:cubicBezTo>
                  <a:pt x="1" y="22"/>
                  <a:pt x="1" y="22"/>
                  <a:pt x="1" y="22"/>
                </a:cubicBezTo>
                <a:cubicBezTo>
                  <a:pt x="17" y="22"/>
                  <a:pt x="17" y="22"/>
                  <a:pt x="17" y="22"/>
                </a:cubicBezTo>
                <a:lnTo>
                  <a:pt x="17"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a:hlinkClick r:id="rId6"/>
            <a:extLst>
              <a:ext uri="{FF2B5EF4-FFF2-40B4-BE49-F238E27FC236}">
                <a16:creationId xmlns:a16="http://schemas.microsoft.com/office/drawing/2014/main" id="{80210B84-06D5-4A20-A95E-6AB984276787}"/>
              </a:ext>
            </a:extLst>
          </p:cNvPr>
          <p:cNvSpPr>
            <a:spLocks noEditPoints="1"/>
          </p:cNvSpPr>
          <p:nvPr userDrawn="1"/>
        </p:nvSpPr>
        <p:spPr bwMode="auto">
          <a:xfrm>
            <a:off x="742950" y="6335713"/>
            <a:ext cx="207963" cy="155575"/>
          </a:xfrm>
          <a:custGeom>
            <a:avLst/>
            <a:gdLst>
              <a:gd name="T0" fmla="*/ 34 w 87"/>
              <a:gd name="T1" fmla="*/ 47 h 64"/>
              <a:gd name="T2" fmla="*/ 34 w 87"/>
              <a:gd name="T3" fmla="*/ 13 h 64"/>
              <a:gd name="T4" fmla="*/ 59 w 87"/>
              <a:gd name="T5" fmla="*/ 30 h 64"/>
              <a:gd name="T6" fmla="*/ 34 w 87"/>
              <a:gd name="T7" fmla="*/ 47 h 64"/>
              <a:gd name="T8" fmla="*/ 87 w 87"/>
              <a:gd name="T9" fmla="*/ 14 h 64"/>
              <a:gd name="T10" fmla="*/ 74 w 87"/>
              <a:gd name="T11" fmla="*/ 0 h 64"/>
              <a:gd name="T12" fmla="*/ 13 w 87"/>
              <a:gd name="T13" fmla="*/ 0 h 64"/>
              <a:gd name="T14" fmla="*/ 0 w 87"/>
              <a:gd name="T15" fmla="*/ 14 h 64"/>
              <a:gd name="T16" fmla="*/ 0 w 87"/>
              <a:gd name="T17" fmla="*/ 50 h 64"/>
              <a:gd name="T18" fmla="*/ 13 w 87"/>
              <a:gd name="T19" fmla="*/ 64 h 64"/>
              <a:gd name="T20" fmla="*/ 74 w 87"/>
              <a:gd name="T21" fmla="*/ 64 h 64"/>
              <a:gd name="T22" fmla="*/ 87 w 87"/>
              <a:gd name="T23" fmla="*/ 50 h 64"/>
              <a:gd name="T24" fmla="*/ 87 w 87"/>
              <a:gd name="T25" fmla="*/ 1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7" h="64">
                <a:moveTo>
                  <a:pt x="34" y="47"/>
                </a:moveTo>
                <a:cubicBezTo>
                  <a:pt x="34" y="13"/>
                  <a:pt x="34" y="13"/>
                  <a:pt x="34" y="13"/>
                </a:cubicBezTo>
                <a:cubicBezTo>
                  <a:pt x="59" y="30"/>
                  <a:pt x="59" y="30"/>
                  <a:pt x="59" y="30"/>
                </a:cubicBezTo>
                <a:lnTo>
                  <a:pt x="34" y="47"/>
                </a:lnTo>
                <a:close/>
                <a:moveTo>
                  <a:pt x="87" y="14"/>
                </a:moveTo>
                <a:cubicBezTo>
                  <a:pt x="87" y="6"/>
                  <a:pt x="81" y="0"/>
                  <a:pt x="74" y="0"/>
                </a:cubicBezTo>
                <a:cubicBezTo>
                  <a:pt x="13" y="0"/>
                  <a:pt x="13" y="0"/>
                  <a:pt x="13" y="0"/>
                </a:cubicBezTo>
                <a:cubicBezTo>
                  <a:pt x="6" y="0"/>
                  <a:pt x="0" y="6"/>
                  <a:pt x="0" y="14"/>
                </a:cubicBezTo>
                <a:cubicBezTo>
                  <a:pt x="0" y="50"/>
                  <a:pt x="0" y="50"/>
                  <a:pt x="0" y="50"/>
                </a:cubicBezTo>
                <a:cubicBezTo>
                  <a:pt x="0" y="58"/>
                  <a:pt x="6" y="64"/>
                  <a:pt x="13" y="64"/>
                </a:cubicBezTo>
                <a:cubicBezTo>
                  <a:pt x="74" y="64"/>
                  <a:pt x="74" y="64"/>
                  <a:pt x="74" y="64"/>
                </a:cubicBezTo>
                <a:cubicBezTo>
                  <a:pt x="81" y="64"/>
                  <a:pt x="87" y="58"/>
                  <a:pt x="87" y="50"/>
                </a:cubicBezTo>
                <a:lnTo>
                  <a:pt x="87" y="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8">
            <a:hlinkClick r:id="rId7"/>
            <a:extLst>
              <a:ext uri="{FF2B5EF4-FFF2-40B4-BE49-F238E27FC236}">
                <a16:creationId xmlns:a16="http://schemas.microsoft.com/office/drawing/2014/main" id="{2C186254-DD47-4001-86B6-F0FF69A28E36}"/>
              </a:ext>
            </a:extLst>
          </p:cNvPr>
          <p:cNvSpPr>
            <a:spLocks/>
          </p:cNvSpPr>
          <p:nvPr userDrawn="1"/>
        </p:nvSpPr>
        <p:spPr bwMode="auto">
          <a:xfrm>
            <a:off x="1400965" y="6323013"/>
            <a:ext cx="185738" cy="157163"/>
          </a:xfrm>
          <a:custGeom>
            <a:avLst/>
            <a:gdLst>
              <a:gd name="T0" fmla="*/ 70 w 78"/>
              <a:gd name="T1" fmla="*/ 16 h 64"/>
              <a:gd name="T2" fmla="*/ 70 w 78"/>
              <a:gd name="T3" fmla="*/ 18 h 64"/>
              <a:gd name="T4" fmla="*/ 24 w 78"/>
              <a:gd name="T5" fmla="*/ 64 h 64"/>
              <a:gd name="T6" fmla="*/ 0 w 78"/>
              <a:gd name="T7" fmla="*/ 57 h 64"/>
              <a:gd name="T8" fmla="*/ 4 w 78"/>
              <a:gd name="T9" fmla="*/ 57 h 64"/>
              <a:gd name="T10" fmla="*/ 24 w 78"/>
              <a:gd name="T11" fmla="*/ 50 h 64"/>
              <a:gd name="T12" fmla="*/ 8 w 78"/>
              <a:gd name="T13" fmla="*/ 39 h 64"/>
              <a:gd name="T14" fmla="*/ 12 w 78"/>
              <a:gd name="T15" fmla="*/ 39 h 64"/>
              <a:gd name="T16" fmla="*/ 16 w 78"/>
              <a:gd name="T17" fmla="*/ 39 h 64"/>
              <a:gd name="T18" fmla="*/ 3 w 78"/>
              <a:gd name="T19" fmla="*/ 23 h 64"/>
              <a:gd name="T20" fmla="*/ 3 w 78"/>
              <a:gd name="T21" fmla="*/ 22 h 64"/>
              <a:gd name="T22" fmla="*/ 10 w 78"/>
              <a:gd name="T23" fmla="*/ 24 h 64"/>
              <a:gd name="T24" fmla="*/ 3 w 78"/>
              <a:gd name="T25" fmla="*/ 11 h 64"/>
              <a:gd name="T26" fmla="*/ 5 w 78"/>
              <a:gd name="T27" fmla="*/ 3 h 64"/>
              <a:gd name="T28" fmla="*/ 38 w 78"/>
              <a:gd name="T29" fmla="*/ 20 h 64"/>
              <a:gd name="T30" fmla="*/ 38 w 78"/>
              <a:gd name="T31" fmla="*/ 16 h 64"/>
              <a:gd name="T32" fmla="*/ 54 w 78"/>
              <a:gd name="T33" fmla="*/ 0 h 64"/>
              <a:gd name="T34" fmla="*/ 66 w 78"/>
              <a:gd name="T35" fmla="*/ 5 h 64"/>
              <a:gd name="T36" fmla="*/ 76 w 78"/>
              <a:gd name="T37" fmla="*/ 1 h 64"/>
              <a:gd name="T38" fmla="*/ 69 w 78"/>
              <a:gd name="T39" fmla="*/ 10 h 64"/>
              <a:gd name="T40" fmla="*/ 78 w 78"/>
              <a:gd name="T41" fmla="*/ 7 h 64"/>
              <a:gd name="T42" fmla="*/ 70 w 78"/>
              <a:gd name="T43" fmla="*/ 1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8" h="64">
                <a:moveTo>
                  <a:pt x="70" y="16"/>
                </a:moveTo>
                <a:cubicBezTo>
                  <a:pt x="70" y="18"/>
                  <a:pt x="70" y="18"/>
                  <a:pt x="70" y="18"/>
                </a:cubicBezTo>
                <a:cubicBezTo>
                  <a:pt x="70" y="39"/>
                  <a:pt x="54" y="64"/>
                  <a:pt x="24" y="64"/>
                </a:cubicBezTo>
                <a:cubicBezTo>
                  <a:pt x="15" y="64"/>
                  <a:pt x="7" y="62"/>
                  <a:pt x="0" y="57"/>
                </a:cubicBezTo>
                <a:cubicBezTo>
                  <a:pt x="1" y="57"/>
                  <a:pt x="2" y="57"/>
                  <a:pt x="4" y="57"/>
                </a:cubicBezTo>
                <a:cubicBezTo>
                  <a:pt x="11" y="57"/>
                  <a:pt x="18" y="55"/>
                  <a:pt x="24" y="50"/>
                </a:cubicBezTo>
                <a:cubicBezTo>
                  <a:pt x="16" y="50"/>
                  <a:pt x="11" y="45"/>
                  <a:pt x="8" y="39"/>
                </a:cubicBezTo>
                <a:cubicBezTo>
                  <a:pt x="9" y="39"/>
                  <a:pt x="10" y="39"/>
                  <a:pt x="12" y="39"/>
                </a:cubicBezTo>
                <a:cubicBezTo>
                  <a:pt x="13" y="39"/>
                  <a:pt x="14" y="39"/>
                  <a:pt x="16" y="39"/>
                </a:cubicBezTo>
                <a:cubicBezTo>
                  <a:pt x="8" y="37"/>
                  <a:pt x="3" y="31"/>
                  <a:pt x="3" y="23"/>
                </a:cubicBezTo>
                <a:cubicBezTo>
                  <a:pt x="3" y="22"/>
                  <a:pt x="3" y="22"/>
                  <a:pt x="3" y="22"/>
                </a:cubicBezTo>
                <a:cubicBezTo>
                  <a:pt x="5" y="24"/>
                  <a:pt x="7" y="24"/>
                  <a:pt x="10" y="24"/>
                </a:cubicBezTo>
                <a:cubicBezTo>
                  <a:pt x="6" y="22"/>
                  <a:pt x="3" y="16"/>
                  <a:pt x="3" y="11"/>
                </a:cubicBezTo>
                <a:cubicBezTo>
                  <a:pt x="3" y="8"/>
                  <a:pt x="4" y="5"/>
                  <a:pt x="5" y="3"/>
                </a:cubicBezTo>
                <a:cubicBezTo>
                  <a:pt x="13" y="13"/>
                  <a:pt x="25" y="19"/>
                  <a:pt x="38" y="20"/>
                </a:cubicBezTo>
                <a:cubicBezTo>
                  <a:pt x="38" y="19"/>
                  <a:pt x="38" y="17"/>
                  <a:pt x="38" y="16"/>
                </a:cubicBezTo>
                <a:cubicBezTo>
                  <a:pt x="38" y="7"/>
                  <a:pt x="45" y="0"/>
                  <a:pt x="54" y="0"/>
                </a:cubicBezTo>
                <a:cubicBezTo>
                  <a:pt x="59" y="0"/>
                  <a:pt x="63" y="2"/>
                  <a:pt x="66" y="5"/>
                </a:cubicBezTo>
                <a:cubicBezTo>
                  <a:pt x="69" y="4"/>
                  <a:pt x="73" y="3"/>
                  <a:pt x="76" y="1"/>
                </a:cubicBezTo>
                <a:cubicBezTo>
                  <a:pt x="75" y="5"/>
                  <a:pt x="72" y="8"/>
                  <a:pt x="69" y="10"/>
                </a:cubicBezTo>
                <a:cubicBezTo>
                  <a:pt x="72" y="9"/>
                  <a:pt x="75" y="9"/>
                  <a:pt x="78" y="7"/>
                </a:cubicBezTo>
                <a:cubicBezTo>
                  <a:pt x="76" y="11"/>
                  <a:pt x="73" y="13"/>
                  <a:pt x="70" y="16"/>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9">
            <a:hlinkClick r:id="rId8"/>
            <a:extLst>
              <a:ext uri="{FF2B5EF4-FFF2-40B4-BE49-F238E27FC236}">
                <a16:creationId xmlns:a16="http://schemas.microsoft.com/office/drawing/2014/main" id="{FBA9B57E-6F87-45D3-8EC5-870BFD8E7E8B}"/>
              </a:ext>
            </a:extLst>
          </p:cNvPr>
          <p:cNvSpPr>
            <a:spLocks noEditPoints="1"/>
          </p:cNvSpPr>
          <p:nvPr userDrawn="1"/>
        </p:nvSpPr>
        <p:spPr bwMode="auto">
          <a:xfrm>
            <a:off x="1944688" y="6292850"/>
            <a:ext cx="206375" cy="212725"/>
          </a:xfrm>
          <a:custGeom>
            <a:avLst/>
            <a:gdLst>
              <a:gd name="T0" fmla="*/ 44 w 87"/>
              <a:gd name="T1" fmla="*/ 0 h 88"/>
              <a:gd name="T2" fmla="*/ 26 w 87"/>
              <a:gd name="T3" fmla="*/ 0 h 88"/>
              <a:gd name="T4" fmla="*/ 15 w 87"/>
              <a:gd name="T5" fmla="*/ 2 h 88"/>
              <a:gd name="T6" fmla="*/ 7 w 87"/>
              <a:gd name="T7" fmla="*/ 7 h 88"/>
              <a:gd name="T8" fmla="*/ 2 w 87"/>
              <a:gd name="T9" fmla="*/ 15 h 88"/>
              <a:gd name="T10" fmla="*/ 0 w 87"/>
              <a:gd name="T11" fmla="*/ 26 h 88"/>
              <a:gd name="T12" fmla="*/ 0 w 87"/>
              <a:gd name="T13" fmla="*/ 44 h 88"/>
              <a:gd name="T14" fmla="*/ 0 w 87"/>
              <a:gd name="T15" fmla="*/ 62 h 88"/>
              <a:gd name="T16" fmla="*/ 2 w 87"/>
              <a:gd name="T17" fmla="*/ 72 h 88"/>
              <a:gd name="T18" fmla="*/ 7 w 87"/>
              <a:gd name="T19" fmla="*/ 80 h 88"/>
              <a:gd name="T20" fmla="*/ 14 w 87"/>
              <a:gd name="T21" fmla="*/ 85 h 88"/>
              <a:gd name="T22" fmla="*/ 25 w 87"/>
              <a:gd name="T23" fmla="*/ 87 h 88"/>
              <a:gd name="T24" fmla="*/ 43 w 87"/>
              <a:gd name="T25" fmla="*/ 88 h 88"/>
              <a:gd name="T26" fmla="*/ 61 w 87"/>
              <a:gd name="T27" fmla="*/ 87 h 88"/>
              <a:gd name="T28" fmla="*/ 72 w 87"/>
              <a:gd name="T29" fmla="*/ 86 h 88"/>
              <a:gd name="T30" fmla="*/ 79 w 87"/>
              <a:gd name="T31" fmla="*/ 81 h 88"/>
              <a:gd name="T32" fmla="*/ 84 w 87"/>
              <a:gd name="T33" fmla="*/ 73 h 88"/>
              <a:gd name="T34" fmla="*/ 87 w 87"/>
              <a:gd name="T35" fmla="*/ 62 h 88"/>
              <a:gd name="T36" fmla="*/ 87 w 87"/>
              <a:gd name="T37" fmla="*/ 44 h 88"/>
              <a:gd name="T38" fmla="*/ 87 w 87"/>
              <a:gd name="T39" fmla="*/ 26 h 88"/>
              <a:gd name="T40" fmla="*/ 85 w 87"/>
              <a:gd name="T41" fmla="*/ 16 h 88"/>
              <a:gd name="T42" fmla="*/ 80 w 87"/>
              <a:gd name="T43" fmla="*/ 8 h 88"/>
              <a:gd name="T44" fmla="*/ 72 w 87"/>
              <a:gd name="T45" fmla="*/ 3 h 88"/>
              <a:gd name="T46" fmla="*/ 62 w 87"/>
              <a:gd name="T47" fmla="*/ 1 h 88"/>
              <a:gd name="T48" fmla="*/ 44 w 87"/>
              <a:gd name="T49" fmla="*/ 0 h 88"/>
              <a:gd name="T50" fmla="*/ 44 w 87"/>
              <a:gd name="T51" fmla="*/ 8 h 88"/>
              <a:gd name="T52" fmla="*/ 61 w 87"/>
              <a:gd name="T53" fmla="*/ 9 h 88"/>
              <a:gd name="T54" fmla="*/ 69 w 87"/>
              <a:gd name="T55" fmla="*/ 10 h 88"/>
              <a:gd name="T56" fmla="*/ 74 w 87"/>
              <a:gd name="T57" fmla="*/ 14 h 88"/>
              <a:gd name="T58" fmla="*/ 78 w 87"/>
              <a:gd name="T59" fmla="*/ 19 h 88"/>
              <a:gd name="T60" fmla="*/ 79 w 87"/>
              <a:gd name="T61" fmla="*/ 27 h 88"/>
              <a:gd name="T62" fmla="*/ 79 w 87"/>
              <a:gd name="T63" fmla="*/ 44 h 88"/>
              <a:gd name="T64" fmla="*/ 79 w 87"/>
              <a:gd name="T65" fmla="*/ 62 h 88"/>
              <a:gd name="T66" fmla="*/ 77 w 87"/>
              <a:gd name="T67" fmla="*/ 70 h 88"/>
              <a:gd name="T68" fmla="*/ 74 w 87"/>
              <a:gd name="T69" fmla="*/ 75 h 88"/>
              <a:gd name="T70" fmla="*/ 69 w 87"/>
              <a:gd name="T71" fmla="*/ 78 h 88"/>
              <a:gd name="T72" fmla="*/ 61 w 87"/>
              <a:gd name="T73" fmla="*/ 80 h 88"/>
              <a:gd name="T74" fmla="*/ 43 w 87"/>
              <a:gd name="T75" fmla="*/ 80 h 88"/>
              <a:gd name="T76" fmla="*/ 25 w 87"/>
              <a:gd name="T77" fmla="*/ 79 h 88"/>
              <a:gd name="T78" fmla="*/ 17 w 87"/>
              <a:gd name="T79" fmla="*/ 78 h 88"/>
              <a:gd name="T80" fmla="*/ 12 w 87"/>
              <a:gd name="T81" fmla="*/ 74 h 88"/>
              <a:gd name="T82" fmla="*/ 9 w 87"/>
              <a:gd name="T83" fmla="*/ 69 h 88"/>
              <a:gd name="T84" fmla="*/ 8 w 87"/>
              <a:gd name="T85" fmla="*/ 61 h 88"/>
              <a:gd name="T86" fmla="*/ 8 w 87"/>
              <a:gd name="T87" fmla="*/ 44 h 88"/>
              <a:gd name="T88" fmla="*/ 8 w 87"/>
              <a:gd name="T89" fmla="*/ 26 h 88"/>
              <a:gd name="T90" fmla="*/ 10 w 87"/>
              <a:gd name="T91" fmla="*/ 18 h 88"/>
              <a:gd name="T92" fmla="*/ 13 w 87"/>
              <a:gd name="T93" fmla="*/ 13 h 88"/>
              <a:gd name="T94" fmla="*/ 18 w 87"/>
              <a:gd name="T95" fmla="*/ 10 h 88"/>
              <a:gd name="T96" fmla="*/ 26 w 87"/>
              <a:gd name="T97" fmla="*/ 8 h 88"/>
              <a:gd name="T98" fmla="*/ 44 w 87"/>
              <a:gd name="T99" fmla="*/ 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7" h="88">
                <a:moveTo>
                  <a:pt x="44" y="0"/>
                </a:moveTo>
                <a:cubicBezTo>
                  <a:pt x="32" y="0"/>
                  <a:pt x="30" y="0"/>
                  <a:pt x="26" y="0"/>
                </a:cubicBezTo>
                <a:cubicBezTo>
                  <a:pt x="21" y="1"/>
                  <a:pt x="18" y="1"/>
                  <a:pt x="15" y="2"/>
                </a:cubicBezTo>
                <a:cubicBezTo>
                  <a:pt x="12" y="3"/>
                  <a:pt x="10" y="5"/>
                  <a:pt x="7" y="7"/>
                </a:cubicBezTo>
                <a:cubicBezTo>
                  <a:pt x="5" y="10"/>
                  <a:pt x="3" y="12"/>
                  <a:pt x="2" y="15"/>
                </a:cubicBezTo>
                <a:cubicBezTo>
                  <a:pt x="1" y="18"/>
                  <a:pt x="0" y="21"/>
                  <a:pt x="0" y="26"/>
                </a:cubicBezTo>
                <a:cubicBezTo>
                  <a:pt x="0" y="30"/>
                  <a:pt x="0" y="32"/>
                  <a:pt x="0" y="44"/>
                </a:cubicBezTo>
                <a:cubicBezTo>
                  <a:pt x="0" y="55"/>
                  <a:pt x="0" y="57"/>
                  <a:pt x="0" y="62"/>
                </a:cubicBezTo>
                <a:cubicBezTo>
                  <a:pt x="0" y="66"/>
                  <a:pt x="1" y="69"/>
                  <a:pt x="2" y="72"/>
                </a:cubicBezTo>
                <a:cubicBezTo>
                  <a:pt x="3" y="75"/>
                  <a:pt x="4" y="77"/>
                  <a:pt x="7" y="80"/>
                </a:cubicBezTo>
                <a:cubicBezTo>
                  <a:pt x="9" y="82"/>
                  <a:pt x="12" y="84"/>
                  <a:pt x="14" y="85"/>
                </a:cubicBezTo>
                <a:cubicBezTo>
                  <a:pt x="17" y="86"/>
                  <a:pt x="20" y="87"/>
                  <a:pt x="25" y="87"/>
                </a:cubicBezTo>
                <a:cubicBezTo>
                  <a:pt x="30" y="87"/>
                  <a:pt x="31" y="87"/>
                  <a:pt x="43" y="88"/>
                </a:cubicBezTo>
                <a:cubicBezTo>
                  <a:pt x="55" y="88"/>
                  <a:pt x="56" y="88"/>
                  <a:pt x="61" y="87"/>
                </a:cubicBezTo>
                <a:cubicBezTo>
                  <a:pt x="66" y="87"/>
                  <a:pt x="69" y="87"/>
                  <a:pt x="72" y="86"/>
                </a:cubicBezTo>
                <a:cubicBezTo>
                  <a:pt x="74" y="84"/>
                  <a:pt x="77" y="83"/>
                  <a:pt x="79" y="81"/>
                </a:cubicBezTo>
                <a:cubicBezTo>
                  <a:pt x="82" y="78"/>
                  <a:pt x="83" y="76"/>
                  <a:pt x="84" y="73"/>
                </a:cubicBezTo>
                <a:cubicBezTo>
                  <a:pt x="86" y="70"/>
                  <a:pt x="86" y="67"/>
                  <a:pt x="87" y="62"/>
                </a:cubicBezTo>
                <a:cubicBezTo>
                  <a:pt x="87" y="58"/>
                  <a:pt x="87" y="56"/>
                  <a:pt x="87" y="44"/>
                </a:cubicBezTo>
                <a:cubicBezTo>
                  <a:pt x="87" y="32"/>
                  <a:pt x="87" y="31"/>
                  <a:pt x="87" y="26"/>
                </a:cubicBezTo>
                <a:cubicBezTo>
                  <a:pt x="87" y="22"/>
                  <a:pt x="86" y="19"/>
                  <a:pt x="85" y="16"/>
                </a:cubicBezTo>
                <a:cubicBezTo>
                  <a:pt x="84" y="13"/>
                  <a:pt x="82" y="10"/>
                  <a:pt x="80" y="8"/>
                </a:cubicBezTo>
                <a:cubicBezTo>
                  <a:pt x="78" y="6"/>
                  <a:pt x="75" y="4"/>
                  <a:pt x="72" y="3"/>
                </a:cubicBezTo>
                <a:cubicBezTo>
                  <a:pt x="70" y="2"/>
                  <a:pt x="66" y="1"/>
                  <a:pt x="62" y="1"/>
                </a:cubicBezTo>
                <a:cubicBezTo>
                  <a:pt x="57" y="1"/>
                  <a:pt x="56" y="0"/>
                  <a:pt x="44" y="0"/>
                </a:cubicBezTo>
                <a:moveTo>
                  <a:pt x="44" y="8"/>
                </a:moveTo>
                <a:cubicBezTo>
                  <a:pt x="55" y="8"/>
                  <a:pt x="57" y="8"/>
                  <a:pt x="61" y="9"/>
                </a:cubicBezTo>
                <a:cubicBezTo>
                  <a:pt x="66" y="9"/>
                  <a:pt x="68" y="10"/>
                  <a:pt x="69" y="10"/>
                </a:cubicBezTo>
                <a:cubicBezTo>
                  <a:pt x="71" y="11"/>
                  <a:pt x="73" y="12"/>
                  <a:pt x="74" y="14"/>
                </a:cubicBezTo>
                <a:cubicBezTo>
                  <a:pt x="76" y="15"/>
                  <a:pt x="77" y="17"/>
                  <a:pt x="78" y="19"/>
                </a:cubicBezTo>
                <a:cubicBezTo>
                  <a:pt x="78" y="20"/>
                  <a:pt x="79" y="22"/>
                  <a:pt x="79" y="27"/>
                </a:cubicBezTo>
                <a:cubicBezTo>
                  <a:pt x="79" y="31"/>
                  <a:pt x="79" y="33"/>
                  <a:pt x="79" y="44"/>
                </a:cubicBezTo>
                <a:cubicBezTo>
                  <a:pt x="79" y="56"/>
                  <a:pt x="79" y="57"/>
                  <a:pt x="79" y="62"/>
                </a:cubicBezTo>
                <a:cubicBezTo>
                  <a:pt x="78" y="66"/>
                  <a:pt x="78" y="68"/>
                  <a:pt x="77" y="70"/>
                </a:cubicBezTo>
                <a:cubicBezTo>
                  <a:pt x="76" y="72"/>
                  <a:pt x="75" y="73"/>
                  <a:pt x="74" y="75"/>
                </a:cubicBezTo>
                <a:cubicBezTo>
                  <a:pt x="72" y="76"/>
                  <a:pt x="71" y="77"/>
                  <a:pt x="69" y="78"/>
                </a:cubicBezTo>
                <a:cubicBezTo>
                  <a:pt x="67" y="79"/>
                  <a:pt x="65" y="79"/>
                  <a:pt x="61" y="80"/>
                </a:cubicBezTo>
                <a:cubicBezTo>
                  <a:pt x="56" y="80"/>
                  <a:pt x="55" y="80"/>
                  <a:pt x="43" y="80"/>
                </a:cubicBezTo>
                <a:cubicBezTo>
                  <a:pt x="31" y="80"/>
                  <a:pt x="30" y="80"/>
                  <a:pt x="25" y="79"/>
                </a:cubicBezTo>
                <a:cubicBezTo>
                  <a:pt x="21" y="79"/>
                  <a:pt x="19" y="78"/>
                  <a:pt x="17" y="78"/>
                </a:cubicBezTo>
                <a:cubicBezTo>
                  <a:pt x="15" y="77"/>
                  <a:pt x="14" y="76"/>
                  <a:pt x="12" y="74"/>
                </a:cubicBezTo>
                <a:cubicBezTo>
                  <a:pt x="11" y="73"/>
                  <a:pt x="10" y="71"/>
                  <a:pt x="9" y="69"/>
                </a:cubicBezTo>
                <a:cubicBezTo>
                  <a:pt x="9" y="68"/>
                  <a:pt x="8" y="66"/>
                  <a:pt x="8" y="61"/>
                </a:cubicBezTo>
                <a:cubicBezTo>
                  <a:pt x="8" y="57"/>
                  <a:pt x="8" y="55"/>
                  <a:pt x="8" y="44"/>
                </a:cubicBezTo>
                <a:cubicBezTo>
                  <a:pt x="8" y="32"/>
                  <a:pt x="8" y="31"/>
                  <a:pt x="8" y="26"/>
                </a:cubicBezTo>
                <a:cubicBezTo>
                  <a:pt x="8" y="22"/>
                  <a:pt x="9" y="19"/>
                  <a:pt x="10" y="18"/>
                </a:cubicBezTo>
                <a:cubicBezTo>
                  <a:pt x="10" y="16"/>
                  <a:pt x="11" y="14"/>
                  <a:pt x="13" y="13"/>
                </a:cubicBezTo>
                <a:cubicBezTo>
                  <a:pt x="14" y="11"/>
                  <a:pt x="16" y="11"/>
                  <a:pt x="18" y="10"/>
                </a:cubicBezTo>
                <a:cubicBezTo>
                  <a:pt x="19" y="9"/>
                  <a:pt x="22" y="8"/>
                  <a:pt x="26" y="8"/>
                </a:cubicBezTo>
                <a:cubicBezTo>
                  <a:pt x="31" y="8"/>
                  <a:pt x="32" y="8"/>
                  <a:pt x="44" y="8"/>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0">
            <a:hlinkClick r:id="rId8"/>
            <a:extLst>
              <a:ext uri="{FF2B5EF4-FFF2-40B4-BE49-F238E27FC236}">
                <a16:creationId xmlns:a16="http://schemas.microsoft.com/office/drawing/2014/main" id="{2312BF4F-4073-4987-8E8E-3723592B9053}"/>
              </a:ext>
            </a:extLst>
          </p:cNvPr>
          <p:cNvSpPr>
            <a:spLocks noEditPoints="1"/>
          </p:cNvSpPr>
          <p:nvPr userDrawn="1"/>
        </p:nvSpPr>
        <p:spPr bwMode="auto">
          <a:xfrm>
            <a:off x="1993900" y="6343650"/>
            <a:ext cx="107950" cy="109538"/>
          </a:xfrm>
          <a:custGeom>
            <a:avLst/>
            <a:gdLst>
              <a:gd name="T0" fmla="*/ 22 w 45"/>
              <a:gd name="T1" fmla="*/ 37 h 45"/>
              <a:gd name="T2" fmla="*/ 8 w 45"/>
              <a:gd name="T3" fmla="*/ 23 h 45"/>
              <a:gd name="T4" fmla="*/ 22 w 45"/>
              <a:gd name="T5" fmla="*/ 8 h 45"/>
              <a:gd name="T6" fmla="*/ 37 w 45"/>
              <a:gd name="T7" fmla="*/ 23 h 45"/>
              <a:gd name="T8" fmla="*/ 22 w 45"/>
              <a:gd name="T9" fmla="*/ 37 h 45"/>
              <a:gd name="T10" fmla="*/ 23 w 45"/>
              <a:gd name="T11" fmla="*/ 1 h 45"/>
              <a:gd name="T12" fmla="*/ 0 w 45"/>
              <a:gd name="T13" fmla="*/ 23 h 45"/>
              <a:gd name="T14" fmla="*/ 22 w 45"/>
              <a:gd name="T15" fmla="*/ 45 h 45"/>
              <a:gd name="T16" fmla="*/ 45 w 45"/>
              <a:gd name="T17" fmla="*/ 23 h 45"/>
              <a:gd name="T18" fmla="*/ 23 w 45"/>
              <a:gd name="T19" fmla="*/ 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2" y="37"/>
                </a:moveTo>
                <a:cubicBezTo>
                  <a:pt x="14" y="37"/>
                  <a:pt x="8" y="31"/>
                  <a:pt x="8" y="23"/>
                </a:cubicBezTo>
                <a:cubicBezTo>
                  <a:pt x="8" y="15"/>
                  <a:pt x="14" y="8"/>
                  <a:pt x="22" y="8"/>
                </a:cubicBezTo>
                <a:cubicBezTo>
                  <a:pt x="31" y="8"/>
                  <a:pt x="37" y="15"/>
                  <a:pt x="37" y="23"/>
                </a:cubicBezTo>
                <a:cubicBezTo>
                  <a:pt x="37" y="31"/>
                  <a:pt x="30" y="38"/>
                  <a:pt x="22" y="37"/>
                </a:cubicBezTo>
                <a:moveTo>
                  <a:pt x="23" y="1"/>
                </a:moveTo>
                <a:cubicBezTo>
                  <a:pt x="10" y="0"/>
                  <a:pt x="0" y="10"/>
                  <a:pt x="0" y="23"/>
                </a:cubicBezTo>
                <a:cubicBezTo>
                  <a:pt x="0" y="35"/>
                  <a:pt x="10" y="45"/>
                  <a:pt x="22" y="45"/>
                </a:cubicBezTo>
                <a:cubicBezTo>
                  <a:pt x="35" y="45"/>
                  <a:pt x="45" y="36"/>
                  <a:pt x="45" y="23"/>
                </a:cubicBezTo>
                <a:cubicBezTo>
                  <a:pt x="45" y="11"/>
                  <a:pt x="35" y="1"/>
                  <a:pt x="23" y="1"/>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Oval 11">
            <a:hlinkClick r:id="rId8"/>
            <a:extLst>
              <a:ext uri="{FF2B5EF4-FFF2-40B4-BE49-F238E27FC236}">
                <a16:creationId xmlns:a16="http://schemas.microsoft.com/office/drawing/2014/main" id="{15755C86-E946-40DB-9A83-22B537866F25}"/>
              </a:ext>
            </a:extLst>
          </p:cNvPr>
          <p:cNvSpPr>
            <a:spLocks noChangeArrowheads="1"/>
          </p:cNvSpPr>
          <p:nvPr userDrawn="1"/>
        </p:nvSpPr>
        <p:spPr bwMode="auto">
          <a:xfrm>
            <a:off x="2092325" y="6330950"/>
            <a:ext cx="23813" cy="23813"/>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3603190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nd 1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CDE893F3-60B3-49DD-B1C7-99D9E905A937}"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32456D31-E10F-4C9E-9299-13F0D5C4B9D8}"/>
              </a:ext>
            </a:extLst>
          </p:cNvPr>
          <p:cNvSpPr>
            <a:spLocks noGrp="1"/>
          </p:cNvSpPr>
          <p:nvPr>
            <p:ph idx="1"/>
          </p:nvPr>
        </p:nvSpPr>
        <p:spPr>
          <a:xfrm>
            <a:off x="1244600" y="1951907"/>
            <a:ext cx="9394144"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2">
            <a:extLst>
              <a:ext uri="{FF2B5EF4-FFF2-40B4-BE49-F238E27FC236}">
                <a16:creationId xmlns:a16="http://schemas.microsoft.com/office/drawing/2014/main" id="{E638966D-AB16-4EDE-BF30-5399EE472716}"/>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807523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5C4C-F0DC-4885-9888-7B59B46E8F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DC367-097A-4205-9B99-951F1E5C8AE3}"/>
              </a:ext>
            </a:extLst>
          </p:cNvPr>
          <p:cNvSpPr>
            <a:spLocks noGrp="1"/>
          </p:cNvSpPr>
          <p:nvPr>
            <p:ph type="dt" sz="half" idx="10"/>
          </p:nvPr>
        </p:nvSpPr>
        <p:spPr/>
        <p:txBody>
          <a:bodyPr/>
          <a:lstStyle>
            <a:lvl1pPr>
              <a:defRPr>
                <a:solidFill>
                  <a:schemeClr val="tx1"/>
                </a:solidFill>
              </a:defRPr>
            </a:lvl1pPr>
          </a:lstStyle>
          <a:p>
            <a:fld id="{B22E6683-B7EE-4EF6-99C6-6DF8B9DABD7F}" type="datetime1">
              <a:rPr lang="en-GB" smtClean="0"/>
              <a:pPr/>
              <a:t>14/03/2025</a:t>
            </a:fld>
            <a:endParaRPr lang="en-GB"/>
          </a:p>
        </p:txBody>
      </p:sp>
      <p:sp>
        <p:nvSpPr>
          <p:cNvPr id="4" name="Footer Placeholder 3">
            <a:extLst>
              <a:ext uri="{FF2B5EF4-FFF2-40B4-BE49-F238E27FC236}">
                <a16:creationId xmlns:a16="http://schemas.microsoft.com/office/drawing/2014/main" id="{773323D9-7D97-4FE7-80D3-E00448AC518F}"/>
              </a:ext>
            </a:extLst>
          </p:cNvPr>
          <p:cNvSpPr>
            <a:spLocks noGrp="1"/>
          </p:cNvSpPr>
          <p:nvPr>
            <p:ph type="ftr" sz="quarter" idx="11"/>
          </p:nvPr>
        </p:nvSpPr>
        <p:spPr/>
        <p:txBody>
          <a:bodyPr/>
          <a:lstStyle>
            <a:lvl1pPr>
              <a:defRPr>
                <a:solidFill>
                  <a:schemeClr val="tx1"/>
                </a:solidFill>
              </a:defRPr>
            </a:lvl1pPr>
          </a:lstStyle>
          <a:p>
            <a:r>
              <a:rPr lang="en-GB" dirty="0"/>
              <a:t>Footer text (go 'Insert &gt; Header &amp; Footer' to edit)</a:t>
            </a:r>
          </a:p>
        </p:txBody>
      </p:sp>
      <p:sp>
        <p:nvSpPr>
          <p:cNvPr id="5" name="Slide Number Placeholder 4">
            <a:extLst>
              <a:ext uri="{FF2B5EF4-FFF2-40B4-BE49-F238E27FC236}">
                <a16:creationId xmlns:a16="http://schemas.microsoft.com/office/drawing/2014/main" id="{29AF75E5-593C-4AC6-AD59-D3C261C4BA37}"/>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6" name="Text Placeholder 2">
            <a:extLst>
              <a:ext uri="{FF2B5EF4-FFF2-40B4-BE49-F238E27FC236}">
                <a16:creationId xmlns:a16="http://schemas.microsoft.com/office/drawing/2014/main" id="{14E8AAE2-5F70-458E-8317-9FE4E3B667DF}"/>
              </a:ext>
            </a:extLst>
          </p:cNvPr>
          <p:cNvSpPr>
            <a:spLocks noGrp="1"/>
          </p:cNvSpPr>
          <p:nvPr>
            <p:ph idx="1"/>
          </p:nvPr>
        </p:nvSpPr>
        <p:spPr>
          <a:xfrm>
            <a:off x="1243013" y="1841500"/>
            <a:ext cx="9705975" cy="41320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2823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2 x Content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6" name="Content Placeholder 2">
            <a:extLst>
              <a:ext uri="{FF2B5EF4-FFF2-40B4-BE49-F238E27FC236}">
                <a16:creationId xmlns:a16="http://schemas.microsoft.com/office/drawing/2014/main" id="{9C7CF9F1-4C3A-40A8-8A8E-DEFC19C7C055}"/>
              </a:ext>
            </a:extLst>
          </p:cNvPr>
          <p:cNvSpPr>
            <a:spLocks noGrp="1"/>
          </p:cNvSpPr>
          <p:nvPr>
            <p:ph idx="1"/>
          </p:nvPr>
        </p:nvSpPr>
        <p:spPr>
          <a:xfrm>
            <a:off x="874714"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a:extLst>
              <a:ext uri="{FF2B5EF4-FFF2-40B4-BE49-F238E27FC236}">
                <a16:creationId xmlns:a16="http://schemas.microsoft.com/office/drawing/2014/main" id="{D75D1837-0053-4E2B-99F0-6E9748445EA7}"/>
              </a:ext>
            </a:extLst>
          </p:cNvPr>
          <p:cNvSpPr>
            <a:spLocks noGrp="1"/>
          </p:cNvSpPr>
          <p:nvPr>
            <p:ph idx="13"/>
          </p:nvPr>
        </p:nvSpPr>
        <p:spPr>
          <a:xfrm>
            <a:off x="4917748"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89753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2 x Conten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DB499E-2E50-470D-8585-1D64F5F35F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A8037785-15E5-4200-A76C-A2147E443B1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Content Placeholder 2">
            <a:extLst>
              <a:ext uri="{FF2B5EF4-FFF2-40B4-BE49-F238E27FC236}">
                <a16:creationId xmlns:a16="http://schemas.microsoft.com/office/drawing/2014/main" id="{FE0244FD-0299-4124-9F46-EF42FCAC7F41}"/>
              </a:ext>
            </a:extLst>
          </p:cNvPr>
          <p:cNvSpPr>
            <a:spLocks noGrp="1"/>
          </p:cNvSpPr>
          <p:nvPr>
            <p:ph idx="1"/>
          </p:nvPr>
        </p:nvSpPr>
        <p:spPr>
          <a:xfrm>
            <a:off x="874714"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a:extLst>
              <a:ext uri="{FF2B5EF4-FFF2-40B4-BE49-F238E27FC236}">
                <a16:creationId xmlns:a16="http://schemas.microsoft.com/office/drawing/2014/main" id="{162F5E58-2DDC-4806-B33A-D6D71F5BCF52}"/>
              </a:ext>
            </a:extLst>
          </p:cNvPr>
          <p:cNvSpPr>
            <a:spLocks noGrp="1"/>
          </p:cNvSpPr>
          <p:nvPr>
            <p:ph idx="13"/>
          </p:nvPr>
        </p:nvSpPr>
        <p:spPr>
          <a:xfrm>
            <a:off x="4917748"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3056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2 x Content (Blue)">
    <p:spTree>
      <p:nvGrpSpPr>
        <p:cNvPr id="1" name=""/>
        <p:cNvGrpSpPr/>
        <p:nvPr/>
      </p:nvGrpSpPr>
      <p:grpSpPr>
        <a:xfrm>
          <a:off x="0" y="0"/>
          <a:ext cx="0" cy="0"/>
          <a:chOff x="0" y="0"/>
          <a:chExt cx="0" cy="0"/>
        </a:xfrm>
      </p:grpSpPr>
      <p:pic>
        <p:nvPicPr>
          <p:cNvPr id="2" name="Picture 1" descr="A picture containing outdoor, water, surfing, bird&#10;&#10;Description automatically generated">
            <a:extLst>
              <a:ext uri="{FF2B5EF4-FFF2-40B4-BE49-F238E27FC236}">
                <a16:creationId xmlns:a16="http://schemas.microsoft.com/office/drawing/2014/main" id="{01E229FF-BA4D-41E1-BD4E-C081E0648D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6" name="Content Placeholder 2">
            <a:extLst>
              <a:ext uri="{FF2B5EF4-FFF2-40B4-BE49-F238E27FC236}">
                <a16:creationId xmlns:a16="http://schemas.microsoft.com/office/drawing/2014/main" id="{9C7CF9F1-4C3A-40A8-8A8E-DEFC19C7C055}"/>
              </a:ext>
            </a:extLst>
          </p:cNvPr>
          <p:cNvSpPr>
            <a:spLocks noGrp="1"/>
          </p:cNvSpPr>
          <p:nvPr>
            <p:ph idx="1"/>
          </p:nvPr>
        </p:nvSpPr>
        <p:spPr>
          <a:xfrm>
            <a:off x="874714"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a:extLst>
              <a:ext uri="{FF2B5EF4-FFF2-40B4-BE49-F238E27FC236}">
                <a16:creationId xmlns:a16="http://schemas.microsoft.com/office/drawing/2014/main" id="{D75D1837-0053-4E2B-99F0-6E9748445EA7}"/>
              </a:ext>
            </a:extLst>
          </p:cNvPr>
          <p:cNvSpPr>
            <a:spLocks noGrp="1"/>
          </p:cNvSpPr>
          <p:nvPr>
            <p:ph idx="13"/>
          </p:nvPr>
        </p:nvSpPr>
        <p:spPr>
          <a:xfrm>
            <a:off x="4917748"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3852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Yello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AA8F8-D1B7-47B0-A61F-FD67560309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6" name="Content Placeholder 2">
            <a:extLst>
              <a:ext uri="{FF2B5EF4-FFF2-40B4-BE49-F238E27FC236}">
                <a16:creationId xmlns:a16="http://schemas.microsoft.com/office/drawing/2014/main" id="{9C7CF9F1-4C3A-40A8-8A8E-DEFC19C7C055}"/>
              </a:ext>
            </a:extLst>
          </p:cNvPr>
          <p:cNvSpPr>
            <a:spLocks noGrp="1"/>
          </p:cNvSpPr>
          <p:nvPr>
            <p:ph idx="1"/>
          </p:nvPr>
        </p:nvSpPr>
        <p:spPr>
          <a:xfrm>
            <a:off x="874714"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a:extLst>
              <a:ext uri="{FF2B5EF4-FFF2-40B4-BE49-F238E27FC236}">
                <a16:creationId xmlns:a16="http://schemas.microsoft.com/office/drawing/2014/main" id="{D75D1837-0053-4E2B-99F0-6E9748445EA7}"/>
              </a:ext>
            </a:extLst>
          </p:cNvPr>
          <p:cNvSpPr>
            <a:spLocks noGrp="1"/>
          </p:cNvSpPr>
          <p:nvPr>
            <p:ph idx="13"/>
          </p:nvPr>
        </p:nvSpPr>
        <p:spPr>
          <a:xfrm>
            <a:off x="4917748"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27009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2 x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EE4D270C-3097-43C2-9893-92C110BA1B47}"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A84CB399-CB8A-4707-928F-CB2C86D7AD65}"/>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BE2352C1-2B56-48E8-BB6E-239C9B1FEE2A}"/>
              </a:ext>
            </a:extLst>
          </p:cNvPr>
          <p:cNvSpPr>
            <a:spLocks noGrp="1"/>
          </p:cNvSpPr>
          <p:nvPr>
            <p:ph idx="1"/>
          </p:nvPr>
        </p:nvSpPr>
        <p:spPr>
          <a:xfrm>
            <a:off x="874714" y="2114549"/>
            <a:ext cx="4539115"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542925" indent="-184150">
              <a:defRPr sz="2000">
                <a:solidFill>
                  <a:schemeClr val="bg1"/>
                </a:solidFill>
              </a:defRPr>
            </a:lvl3pPr>
            <a:lvl4pPr marL="901700" indent="-185738">
              <a:defRPr sz="2000">
                <a:solidFill>
                  <a:schemeClr val="bg1"/>
                </a:solidFill>
              </a:defRPr>
            </a:lvl4pPr>
            <a:lvl5pPr marL="1260475" indent="-185738" defTabSz="901700">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2">
            <a:extLst>
              <a:ext uri="{FF2B5EF4-FFF2-40B4-BE49-F238E27FC236}">
                <a16:creationId xmlns:a16="http://schemas.microsoft.com/office/drawing/2014/main" id="{C1691543-F86C-4CBE-9DB5-C5C18881A9FB}"/>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84914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imp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E608B93B-9A20-45C0-8087-37CA743CA6CC}"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9" name="Title Placeholder 1">
            <a:extLst>
              <a:ext uri="{FF2B5EF4-FFF2-40B4-BE49-F238E27FC236}">
                <a16:creationId xmlns:a16="http://schemas.microsoft.com/office/drawing/2014/main" id="{FD96BE8F-985C-4E8C-A462-97E605B85BDF}"/>
              </a:ext>
            </a:extLst>
          </p:cNvPr>
          <p:cNvSpPr>
            <a:spLocks noGrp="1"/>
          </p:cNvSpPr>
          <p:nvPr>
            <p:ph type="title"/>
          </p:nvPr>
        </p:nvSpPr>
        <p:spPr>
          <a:xfrm>
            <a:off x="1243013" y="327025"/>
            <a:ext cx="9705975" cy="1325563"/>
          </a:xfrm>
          <a:prstGeom prst="rect">
            <a:avLst/>
          </a:prstGeom>
        </p:spPr>
        <p:txBody>
          <a:bodyPr vert="horz" lIns="0" tIns="0" rIns="0" bIns="0" rtlCol="0" anchor="b">
            <a:normAutofit/>
          </a:bodyPr>
          <a:lstStyle>
            <a:lvl1pPr>
              <a:defRPr sz="3200"/>
            </a:lvl1pPr>
          </a:lstStyle>
          <a:p>
            <a:r>
              <a:rPr lang="en-US"/>
              <a:t>Click to edit Master title style</a:t>
            </a:r>
            <a:endParaRPr lang="en-GB" dirty="0"/>
          </a:p>
        </p:txBody>
      </p:sp>
      <p:sp>
        <p:nvSpPr>
          <p:cNvPr id="11" name="Content Placeholder 2">
            <a:extLst>
              <a:ext uri="{FF2B5EF4-FFF2-40B4-BE49-F238E27FC236}">
                <a16:creationId xmlns:a16="http://schemas.microsoft.com/office/drawing/2014/main" id="{D4A36B0C-4E52-496A-A8B6-0732856C400F}"/>
              </a:ext>
            </a:extLst>
          </p:cNvPr>
          <p:cNvSpPr>
            <a:spLocks noGrp="1"/>
          </p:cNvSpPr>
          <p:nvPr>
            <p:ph idx="13"/>
          </p:nvPr>
        </p:nvSpPr>
        <p:spPr>
          <a:xfrm>
            <a:off x="1243012" y="1841500"/>
            <a:ext cx="9705975" cy="3998861"/>
          </a:xfrm>
        </p:spPr>
        <p:txBody>
          <a:bodyPr>
            <a:normAutofit/>
          </a:bodyPr>
          <a:lstStyle>
            <a:lvl1pPr marL="0" indent="0">
              <a:buFont typeface="Arial" panose="020B0604020202020204" pitchFamily="34" charset="0"/>
              <a:buNone/>
              <a:defRPr sz="2000" b="0">
                <a:solidFill>
                  <a:schemeClr val="tx1"/>
                </a:solidFill>
              </a:defRPr>
            </a:lvl1pPr>
            <a:lvl2pPr marL="180975" indent="-180975">
              <a:buFont typeface="Arial" panose="020B0604020202020204" pitchFamily="34" charset="0"/>
              <a:buChar char="•"/>
              <a:defRPr sz="2000">
                <a:solidFill>
                  <a:schemeClr val="tx1"/>
                </a:solidFill>
              </a:defRPr>
            </a:lvl2pPr>
            <a:lvl3pPr marL="542925" indent="-180975">
              <a:defRPr sz="2000">
                <a:solidFill>
                  <a:schemeClr val="tx1"/>
                </a:solidFill>
              </a:defRPr>
            </a:lvl3pPr>
            <a:lvl4pPr marL="893763" indent="-180975">
              <a:defRPr sz="2000">
                <a:solidFill>
                  <a:schemeClr val="tx1"/>
                </a:solidFill>
              </a:defRPr>
            </a:lvl4pPr>
            <a:lvl5pPr marL="1255713" indent="-180975" defTabSz="901700">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 name="Picture 1">
            <a:extLst>
              <a:ext uri="{FF2B5EF4-FFF2-40B4-BE49-F238E27FC236}">
                <a16:creationId xmlns:a16="http://schemas.microsoft.com/office/drawing/2014/main" id="{D38B3EC0-F1DA-4799-8013-F9AC5355B0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58849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2 x Content (Whi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A95B3FB-A49C-49EF-9C8A-DC4943DE7C1B}"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Content Placeholder 2">
            <a:extLst>
              <a:ext uri="{FF2B5EF4-FFF2-40B4-BE49-F238E27FC236}">
                <a16:creationId xmlns:a16="http://schemas.microsoft.com/office/drawing/2014/main" id="{2ABC4124-3523-4689-B18C-946E9B3D48C3}"/>
              </a:ext>
            </a:extLst>
          </p:cNvPr>
          <p:cNvSpPr>
            <a:spLocks noGrp="1"/>
          </p:cNvSpPr>
          <p:nvPr>
            <p:ph idx="1"/>
          </p:nvPr>
        </p:nvSpPr>
        <p:spPr>
          <a:xfrm>
            <a:off x="874714" y="2114549"/>
            <a:ext cx="4539115"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542925" indent="-184150">
              <a:defRPr sz="2000">
                <a:solidFill>
                  <a:schemeClr val="bg1"/>
                </a:solidFill>
              </a:defRPr>
            </a:lvl3pPr>
            <a:lvl4pPr marL="901700" indent="-185738">
              <a:defRPr sz="2000">
                <a:solidFill>
                  <a:schemeClr val="bg1"/>
                </a:solidFill>
              </a:defRPr>
            </a:lvl4pPr>
            <a:lvl5pPr marL="1260475" indent="-185738" defTabSz="901700">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Content Placeholder 2">
            <a:extLst>
              <a:ext uri="{FF2B5EF4-FFF2-40B4-BE49-F238E27FC236}">
                <a16:creationId xmlns:a16="http://schemas.microsoft.com/office/drawing/2014/main" id="{FC8E9D77-8CB9-4D57-B633-A3CF6DED218D}"/>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37970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E608B93B-9A20-45C0-8087-37CA743CA6CC}"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15" name="Picture Placeholder 14">
            <a:extLst>
              <a:ext uri="{FF2B5EF4-FFF2-40B4-BE49-F238E27FC236}">
                <a16:creationId xmlns:a16="http://schemas.microsoft.com/office/drawing/2014/main" id="{ACDA2C3F-BDF5-4D60-9F29-04C3663CF21F}"/>
              </a:ext>
            </a:extLst>
          </p:cNvPr>
          <p:cNvSpPr>
            <a:spLocks noGrp="1"/>
          </p:cNvSpPr>
          <p:nvPr>
            <p:ph type="pic" sz="quarter" idx="13"/>
          </p:nvPr>
        </p:nvSpPr>
        <p:spPr>
          <a:xfrm>
            <a:off x="5659124" y="-1"/>
            <a:ext cx="6532876" cy="6858000"/>
          </a:xfrm>
          <a:custGeom>
            <a:avLst/>
            <a:gdLst>
              <a:gd name="connsiteX0" fmla="*/ 4171 w 6532876"/>
              <a:gd name="connsiteY0" fmla="*/ 0 h 6858000"/>
              <a:gd name="connsiteX1" fmla="*/ 6532876 w 6532876"/>
              <a:gd name="connsiteY1" fmla="*/ 0 h 6858000"/>
              <a:gd name="connsiteX2" fmla="*/ 6532876 w 6532876"/>
              <a:gd name="connsiteY2" fmla="*/ 6858000 h 6858000"/>
              <a:gd name="connsiteX3" fmla="*/ 347880 w 6532876"/>
              <a:gd name="connsiteY3" fmla="*/ 6858000 h 6858000"/>
              <a:gd name="connsiteX4" fmla="*/ 354362 w 6532876"/>
              <a:gd name="connsiteY4" fmla="*/ 6797374 h 6858000"/>
              <a:gd name="connsiteX5" fmla="*/ 325704 w 6532876"/>
              <a:gd name="connsiteY5" fmla="*/ 6190060 h 6858000"/>
              <a:gd name="connsiteX6" fmla="*/ 328021 w 6532876"/>
              <a:gd name="connsiteY6" fmla="*/ 5970226 h 6858000"/>
              <a:gd name="connsiteX7" fmla="*/ 321072 w 6532876"/>
              <a:gd name="connsiteY7" fmla="*/ 5757484 h 6858000"/>
              <a:gd name="connsiteX8" fmla="*/ 325704 w 6532876"/>
              <a:gd name="connsiteY8" fmla="*/ 5592017 h 6858000"/>
              <a:gd name="connsiteX9" fmla="*/ 328021 w 6532876"/>
              <a:gd name="connsiteY9" fmla="*/ 5480919 h 6858000"/>
              <a:gd name="connsiteX10" fmla="*/ 314124 w 6532876"/>
              <a:gd name="connsiteY10" fmla="*/ 4795414 h 6858000"/>
              <a:gd name="connsiteX11" fmla="*/ 295594 w 6532876"/>
              <a:gd name="connsiteY11" fmla="*/ 4268285 h 6858000"/>
              <a:gd name="connsiteX12" fmla="*/ 277066 w 6532876"/>
              <a:gd name="connsiteY12" fmla="*/ 3916078 h 6858000"/>
              <a:gd name="connsiteX13" fmla="*/ 263169 w 6532876"/>
              <a:gd name="connsiteY13" fmla="*/ 3594601 h 6858000"/>
              <a:gd name="connsiteX14" fmla="*/ 226111 w 6532876"/>
              <a:gd name="connsiteY14" fmla="*/ 3358220 h 6858000"/>
              <a:gd name="connsiteX15" fmla="*/ 214530 w 6532876"/>
              <a:gd name="connsiteY15" fmla="*/ 3268395 h 6858000"/>
              <a:gd name="connsiteX16" fmla="*/ 214530 w 6532876"/>
              <a:gd name="connsiteY16" fmla="*/ 2861821 h 6858000"/>
              <a:gd name="connsiteX17" fmla="*/ 196001 w 6532876"/>
              <a:gd name="connsiteY17" fmla="*/ 2575800 h 6858000"/>
              <a:gd name="connsiteX18" fmla="*/ 168208 w 6532876"/>
              <a:gd name="connsiteY18" fmla="*/ 2131405 h 6858000"/>
              <a:gd name="connsiteX19" fmla="*/ 156627 w 6532876"/>
              <a:gd name="connsiteY19" fmla="*/ 1845384 h 6858000"/>
              <a:gd name="connsiteX20" fmla="*/ 135782 w 6532876"/>
              <a:gd name="connsiteY20" fmla="*/ 1670462 h 6858000"/>
              <a:gd name="connsiteX21" fmla="*/ 140414 w 6532876"/>
              <a:gd name="connsiteY21" fmla="*/ 1374986 h 6858000"/>
              <a:gd name="connsiteX22" fmla="*/ 126518 w 6532876"/>
              <a:gd name="connsiteY22" fmla="*/ 1181154 h 6858000"/>
              <a:gd name="connsiteX23" fmla="*/ 82511 w 6532876"/>
              <a:gd name="connsiteY23" fmla="*/ 720212 h 6858000"/>
              <a:gd name="connsiteX24" fmla="*/ 66298 w 6532876"/>
              <a:gd name="connsiteY24" fmla="*/ 592566 h 6858000"/>
              <a:gd name="connsiteX25" fmla="*/ 57034 w 6532876"/>
              <a:gd name="connsiteY25" fmla="*/ 472012 h 6858000"/>
              <a:gd name="connsiteX26" fmla="*/ 31556 w 6532876"/>
              <a:gd name="connsiteY26" fmla="*/ 216721 h 6858000"/>
              <a:gd name="connsiteX27" fmla="*/ 0 w 6532876"/>
              <a:gd name="connsiteY27" fmla="*/ 7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32876" h="6858000">
                <a:moveTo>
                  <a:pt x="4171" y="0"/>
                </a:moveTo>
                <a:lnTo>
                  <a:pt x="6532876" y="0"/>
                </a:lnTo>
                <a:lnTo>
                  <a:pt x="6532876" y="6858000"/>
                </a:lnTo>
                <a:lnTo>
                  <a:pt x="347880" y="6858000"/>
                </a:lnTo>
                <a:lnTo>
                  <a:pt x="354362" y="6797374"/>
                </a:lnTo>
                <a:cubicBezTo>
                  <a:pt x="371556" y="6584077"/>
                  <a:pt x="345970" y="6419645"/>
                  <a:pt x="325704" y="6190060"/>
                </a:cubicBezTo>
                <a:cubicBezTo>
                  <a:pt x="318756" y="6116783"/>
                  <a:pt x="314124" y="6045868"/>
                  <a:pt x="328021" y="5970226"/>
                </a:cubicBezTo>
                <a:cubicBezTo>
                  <a:pt x="341917" y="5901676"/>
                  <a:pt x="330336" y="5828398"/>
                  <a:pt x="321072" y="5757484"/>
                </a:cubicBezTo>
                <a:cubicBezTo>
                  <a:pt x="314124" y="5703116"/>
                  <a:pt x="307175" y="5648749"/>
                  <a:pt x="325704" y="5592017"/>
                </a:cubicBezTo>
                <a:cubicBezTo>
                  <a:pt x="334969" y="5558924"/>
                  <a:pt x="328021" y="5518739"/>
                  <a:pt x="328021" y="5480919"/>
                </a:cubicBezTo>
                <a:cubicBezTo>
                  <a:pt x="316440" y="5253993"/>
                  <a:pt x="304859" y="5024704"/>
                  <a:pt x="314124" y="4795414"/>
                </a:cubicBezTo>
                <a:cubicBezTo>
                  <a:pt x="321072" y="4620493"/>
                  <a:pt x="314124" y="4443207"/>
                  <a:pt x="295594" y="4268285"/>
                </a:cubicBezTo>
                <a:cubicBezTo>
                  <a:pt x="284015" y="4152459"/>
                  <a:pt x="277066" y="4031905"/>
                  <a:pt x="277066" y="3916078"/>
                </a:cubicBezTo>
                <a:cubicBezTo>
                  <a:pt x="279382" y="3809707"/>
                  <a:pt x="258536" y="3703336"/>
                  <a:pt x="263169" y="3594601"/>
                </a:cubicBezTo>
                <a:cubicBezTo>
                  <a:pt x="265485" y="3516594"/>
                  <a:pt x="240009" y="3438589"/>
                  <a:pt x="226111" y="3358220"/>
                </a:cubicBezTo>
                <a:cubicBezTo>
                  <a:pt x="219162" y="3329854"/>
                  <a:pt x="205266" y="3299125"/>
                  <a:pt x="214530" y="3268395"/>
                </a:cubicBezTo>
                <a:cubicBezTo>
                  <a:pt x="258536" y="3133659"/>
                  <a:pt x="230743" y="2996558"/>
                  <a:pt x="214530" y="2861821"/>
                </a:cubicBezTo>
                <a:cubicBezTo>
                  <a:pt x="200633" y="2767268"/>
                  <a:pt x="193686" y="2672716"/>
                  <a:pt x="196001" y="2575800"/>
                </a:cubicBezTo>
                <a:cubicBezTo>
                  <a:pt x="200633" y="2426881"/>
                  <a:pt x="189053" y="2280324"/>
                  <a:pt x="168208" y="2131405"/>
                </a:cubicBezTo>
                <a:cubicBezTo>
                  <a:pt x="154311" y="2036852"/>
                  <a:pt x="142730" y="1942300"/>
                  <a:pt x="156627" y="1845384"/>
                </a:cubicBezTo>
                <a:cubicBezTo>
                  <a:pt x="168208" y="1783925"/>
                  <a:pt x="147363" y="1729558"/>
                  <a:pt x="135782" y="1670462"/>
                </a:cubicBezTo>
                <a:cubicBezTo>
                  <a:pt x="114937" y="1571182"/>
                  <a:pt x="145046" y="1474266"/>
                  <a:pt x="140414" y="1374986"/>
                </a:cubicBezTo>
                <a:cubicBezTo>
                  <a:pt x="140414" y="1311163"/>
                  <a:pt x="138098" y="1244977"/>
                  <a:pt x="126518" y="1181154"/>
                </a:cubicBezTo>
                <a:cubicBezTo>
                  <a:pt x="96408" y="1029870"/>
                  <a:pt x="89460" y="873859"/>
                  <a:pt x="82511" y="720212"/>
                </a:cubicBezTo>
                <a:cubicBezTo>
                  <a:pt x="82511" y="677663"/>
                  <a:pt x="77879" y="632750"/>
                  <a:pt x="66298" y="592566"/>
                </a:cubicBezTo>
                <a:cubicBezTo>
                  <a:pt x="52402" y="552381"/>
                  <a:pt x="50085" y="512197"/>
                  <a:pt x="57034" y="472012"/>
                </a:cubicBezTo>
                <a:cubicBezTo>
                  <a:pt x="73248" y="384551"/>
                  <a:pt x="57034" y="299454"/>
                  <a:pt x="31556" y="216721"/>
                </a:cubicBezTo>
                <a:cubicBezTo>
                  <a:pt x="16502" y="169444"/>
                  <a:pt x="4922" y="121577"/>
                  <a:pt x="0" y="73119"/>
                </a:cubicBezTo>
                <a:close/>
              </a:path>
            </a:pathLst>
          </a:custGeom>
          <a:solidFill>
            <a:schemeClr val="bg1">
              <a:lumMod val="85000"/>
            </a:schemeClr>
          </a:solidFill>
        </p:spPr>
        <p:txBody>
          <a:bodyPr wrap="square">
            <a:noAutofit/>
          </a:bodyPr>
          <a:lstStyle/>
          <a:p>
            <a:r>
              <a:rPr lang="en-US"/>
              <a:t>Click icon to add picture</a:t>
            </a:r>
            <a:endParaRPr lang="en-GB" dirty="0"/>
          </a:p>
        </p:txBody>
      </p:sp>
      <p:sp>
        <p:nvSpPr>
          <p:cNvPr id="12" name="Title 1">
            <a:extLst>
              <a:ext uri="{FF2B5EF4-FFF2-40B4-BE49-F238E27FC236}">
                <a16:creationId xmlns:a16="http://schemas.microsoft.com/office/drawing/2014/main" id="{4F43AED6-FF4D-45FD-8BA5-266EDC950B94}"/>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F58DF1A7-FD49-4C42-85CC-94C2DA8ACF39}"/>
              </a:ext>
            </a:extLst>
          </p:cNvPr>
          <p:cNvSpPr>
            <a:spLocks noGrp="1"/>
          </p:cNvSpPr>
          <p:nvPr>
            <p:ph idx="1"/>
          </p:nvPr>
        </p:nvSpPr>
        <p:spPr>
          <a:xfrm>
            <a:off x="874714" y="2114549"/>
            <a:ext cx="4539115" cy="3696131"/>
          </a:xfrm>
        </p:spPr>
        <p:txBody>
          <a:bodyPr>
            <a:normAutofit/>
          </a:bodyPr>
          <a:lstStyle>
            <a:lvl1pPr marL="0" indent="0">
              <a:buNone/>
              <a:defRPr sz="2000" b="0">
                <a:solidFill>
                  <a:schemeClr val="tx1"/>
                </a:solidFill>
              </a:defRPr>
            </a:lvl1pPr>
            <a:lvl2pPr marL="185738" indent="-185738">
              <a:buFont typeface="Arial" panose="020B0604020202020204" pitchFamily="34" charset="0"/>
              <a:buChar char="•"/>
              <a:defRPr sz="2000">
                <a:solidFill>
                  <a:schemeClr val="tx1"/>
                </a:solidFill>
              </a:defRPr>
            </a:lvl2pPr>
            <a:lvl3pPr marL="542925" indent="-184150">
              <a:defRPr sz="2000">
                <a:solidFill>
                  <a:schemeClr val="tx1"/>
                </a:solidFill>
              </a:defRPr>
            </a:lvl3pPr>
            <a:lvl4pPr marL="901700" indent="-185738">
              <a:defRPr sz="2000">
                <a:solidFill>
                  <a:schemeClr val="tx1"/>
                </a:solidFill>
              </a:defRPr>
            </a:lvl4pPr>
            <a:lvl5pPr marL="1260475" indent="-185738" defTabSz="901700">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60640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Content &amp; Image v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8951B769-EC1A-4BF5-92D3-ECEED0342B62}"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9" name="Title 1">
            <a:extLst>
              <a:ext uri="{FF2B5EF4-FFF2-40B4-BE49-F238E27FC236}">
                <a16:creationId xmlns:a16="http://schemas.microsoft.com/office/drawing/2014/main" id="{8FB5E873-CF21-4B4C-B4E4-8BD519F6AFF2}"/>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dirty="0"/>
          </a:p>
        </p:txBody>
      </p:sp>
      <p:sp>
        <p:nvSpPr>
          <p:cNvPr id="10" name="Content Placeholder 2">
            <a:extLst>
              <a:ext uri="{FF2B5EF4-FFF2-40B4-BE49-F238E27FC236}">
                <a16:creationId xmlns:a16="http://schemas.microsoft.com/office/drawing/2014/main" id="{3CC12D3B-566F-455A-9D25-7F82749083E7}"/>
              </a:ext>
            </a:extLst>
          </p:cNvPr>
          <p:cNvSpPr>
            <a:spLocks noGrp="1"/>
          </p:cNvSpPr>
          <p:nvPr>
            <p:ph idx="1"/>
          </p:nvPr>
        </p:nvSpPr>
        <p:spPr>
          <a:xfrm>
            <a:off x="1914525" y="2016125"/>
            <a:ext cx="2838450" cy="3794556"/>
          </a:xfrm>
        </p:spPr>
        <p:txBody>
          <a:bodyPr>
            <a:normAutofit/>
          </a:bodyPr>
          <a:lstStyle>
            <a:lvl1pPr marL="0" indent="0">
              <a:spcBef>
                <a:spcPts val="600"/>
              </a:spcBef>
              <a:buNone/>
              <a:defRPr sz="2000" b="1">
                <a:solidFill>
                  <a:schemeClr val="tx1"/>
                </a:solidFill>
              </a:defRPr>
            </a:lvl1pPr>
            <a:lvl2pPr marL="0" indent="0">
              <a:spcBef>
                <a:spcPts val="400"/>
              </a:spcBef>
              <a:buNone/>
              <a:defRPr sz="1800">
                <a:solidFill>
                  <a:schemeClr val="tx1"/>
                </a:solidFill>
              </a:defRPr>
            </a:lvl2pPr>
            <a:lvl3pPr marL="177800" indent="-177800">
              <a:spcBef>
                <a:spcPts val="400"/>
              </a:spcBef>
              <a:defRPr sz="1800">
                <a:solidFill>
                  <a:schemeClr val="tx1"/>
                </a:solidFill>
              </a:defRPr>
            </a:lvl3pPr>
            <a:lvl4pPr marL="539750" indent="-177800">
              <a:spcBef>
                <a:spcPts val="400"/>
              </a:spcBef>
              <a:defRPr sz="1800">
                <a:solidFill>
                  <a:schemeClr val="tx1"/>
                </a:solidFill>
              </a:defRPr>
            </a:lvl4pPr>
            <a:lvl5pPr marL="895350" indent="-177800">
              <a:spcBef>
                <a:spcPts val="400"/>
              </a:spcBef>
              <a:defRPr sz="18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5" name="Picture Placeholder 24">
            <a:extLst>
              <a:ext uri="{FF2B5EF4-FFF2-40B4-BE49-F238E27FC236}">
                <a16:creationId xmlns:a16="http://schemas.microsoft.com/office/drawing/2014/main" id="{D7FEAAC7-AF0D-4D3E-A4B8-E17C636EE526}"/>
              </a:ext>
            </a:extLst>
          </p:cNvPr>
          <p:cNvSpPr>
            <a:spLocks noGrp="1"/>
          </p:cNvSpPr>
          <p:nvPr>
            <p:ph type="pic" sz="quarter" idx="13"/>
          </p:nvPr>
        </p:nvSpPr>
        <p:spPr>
          <a:xfrm>
            <a:off x="5482453" y="0"/>
            <a:ext cx="6709547" cy="6858000"/>
          </a:xfrm>
          <a:custGeom>
            <a:avLst/>
            <a:gdLst>
              <a:gd name="connsiteX0" fmla="*/ 16732 w 6709547"/>
              <a:gd name="connsiteY0" fmla="*/ 0 h 6858000"/>
              <a:gd name="connsiteX1" fmla="*/ 6709547 w 6709547"/>
              <a:gd name="connsiteY1" fmla="*/ 0 h 6858000"/>
              <a:gd name="connsiteX2" fmla="*/ 6709547 w 6709547"/>
              <a:gd name="connsiteY2" fmla="*/ 6858000 h 6858000"/>
              <a:gd name="connsiteX3" fmla="*/ 406126 w 6709547"/>
              <a:gd name="connsiteY3" fmla="*/ 6858000 h 6858000"/>
              <a:gd name="connsiteX4" fmla="*/ 406944 w 6709547"/>
              <a:gd name="connsiteY4" fmla="*/ 6833406 h 6858000"/>
              <a:gd name="connsiteX5" fmla="*/ 371682 w 6709547"/>
              <a:gd name="connsiteY5" fmla="*/ 6668652 h 6858000"/>
              <a:gd name="connsiteX6" fmla="*/ 376720 w 6709547"/>
              <a:gd name="connsiteY6" fmla="*/ 6604182 h 6858000"/>
              <a:gd name="connsiteX7" fmla="*/ 301159 w 6709547"/>
              <a:gd name="connsiteY7" fmla="*/ 6234081 h 6858000"/>
              <a:gd name="connsiteX8" fmla="*/ 311232 w 6709547"/>
              <a:gd name="connsiteY8" fmla="*/ 6193489 h 6858000"/>
              <a:gd name="connsiteX9" fmla="*/ 356570 w 6709547"/>
              <a:gd name="connsiteY9" fmla="*/ 6217367 h 6858000"/>
              <a:gd name="connsiteX10" fmla="*/ 331382 w 6709547"/>
              <a:gd name="connsiteY10" fmla="*/ 5923673 h 6858000"/>
              <a:gd name="connsiteX11" fmla="*/ 303677 w 6709547"/>
              <a:gd name="connsiteY11" fmla="*/ 5665796 h 6858000"/>
              <a:gd name="connsiteX12" fmla="*/ 293602 w 6709547"/>
              <a:gd name="connsiteY12" fmla="*/ 5544022 h 6858000"/>
              <a:gd name="connsiteX13" fmla="*/ 273452 w 6709547"/>
              <a:gd name="connsiteY13" fmla="*/ 5412696 h 6858000"/>
              <a:gd name="connsiteX14" fmla="*/ 228115 w 6709547"/>
              <a:gd name="connsiteY14" fmla="*/ 4947083 h 6858000"/>
              <a:gd name="connsiteX15" fmla="*/ 210483 w 6709547"/>
              <a:gd name="connsiteY15" fmla="*/ 4748900 h 6858000"/>
              <a:gd name="connsiteX16" fmla="*/ 218040 w 6709547"/>
              <a:gd name="connsiteY16" fmla="*/ 4450432 h 6858000"/>
              <a:gd name="connsiteX17" fmla="*/ 192852 w 6709547"/>
              <a:gd name="connsiteY17" fmla="*/ 4273738 h 6858000"/>
              <a:gd name="connsiteX18" fmla="*/ 182778 w 6709547"/>
              <a:gd name="connsiteY18" fmla="*/ 3984819 h 6858000"/>
              <a:gd name="connsiteX19" fmla="*/ 150034 w 6709547"/>
              <a:gd name="connsiteY19" fmla="*/ 3533535 h 6858000"/>
              <a:gd name="connsiteX20" fmla="*/ 132402 w 6709547"/>
              <a:gd name="connsiteY20" fmla="*/ 3244617 h 6858000"/>
              <a:gd name="connsiteX21" fmla="*/ 129884 w 6709547"/>
              <a:gd name="connsiteY21" fmla="*/ 2833924 h 6858000"/>
              <a:gd name="connsiteX22" fmla="*/ 117290 w 6709547"/>
              <a:gd name="connsiteY22" fmla="*/ 2740803 h 6858000"/>
              <a:gd name="connsiteX23" fmla="*/ 76991 w 6709547"/>
              <a:gd name="connsiteY23" fmla="*/ 2504415 h 6858000"/>
              <a:gd name="connsiteX24" fmla="*/ 61878 w 6709547"/>
              <a:gd name="connsiteY24" fmla="*/ 2177293 h 6858000"/>
              <a:gd name="connsiteX25" fmla="*/ 41729 w 6709547"/>
              <a:gd name="connsiteY25" fmla="*/ 1821518 h 6858000"/>
              <a:gd name="connsiteX26" fmla="*/ 21579 w 6709547"/>
              <a:gd name="connsiteY26" fmla="*/ 1286662 h 6858000"/>
              <a:gd name="connsiteX27" fmla="*/ 8986 w 6709547"/>
              <a:gd name="connsiteY27" fmla="*/ 591826 h 6858000"/>
              <a:gd name="connsiteX28" fmla="*/ 11505 w 6709547"/>
              <a:gd name="connsiteY28" fmla="*/ 481989 h 6858000"/>
              <a:gd name="connsiteX29" fmla="*/ 14023 w 6709547"/>
              <a:gd name="connsiteY29" fmla="*/ 314847 h 6858000"/>
              <a:gd name="connsiteX30" fmla="*/ 6467 w 6709547"/>
              <a:gd name="connsiteY30" fmla="*/ 97561 h 6858000"/>
              <a:gd name="connsiteX31" fmla="*/ 15361 w 6709547"/>
              <a:gd name="connsiteY31" fmla="*/ 42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09547" h="6858000">
                <a:moveTo>
                  <a:pt x="16732" y="0"/>
                </a:moveTo>
                <a:lnTo>
                  <a:pt x="6709547" y="0"/>
                </a:lnTo>
                <a:lnTo>
                  <a:pt x="6709547" y="6858000"/>
                </a:lnTo>
                <a:lnTo>
                  <a:pt x="406126" y="6858000"/>
                </a:lnTo>
                <a:lnTo>
                  <a:pt x="406944" y="6833406"/>
                </a:lnTo>
                <a:cubicBezTo>
                  <a:pt x="417020" y="6776100"/>
                  <a:pt x="427094" y="6714019"/>
                  <a:pt x="371682" y="6668652"/>
                </a:cubicBezTo>
                <a:cubicBezTo>
                  <a:pt x="354052" y="6651937"/>
                  <a:pt x="379240" y="6625672"/>
                  <a:pt x="376720" y="6604182"/>
                </a:cubicBezTo>
                <a:cubicBezTo>
                  <a:pt x="374202" y="6482407"/>
                  <a:pt x="306196" y="6358244"/>
                  <a:pt x="301159" y="6234081"/>
                </a:cubicBezTo>
                <a:cubicBezTo>
                  <a:pt x="301159" y="6219755"/>
                  <a:pt x="293602" y="6203040"/>
                  <a:pt x="311232" y="6193489"/>
                </a:cubicBezTo>
                <a:cubicBezTo>
                  <a:pt x="331382" y="6195878"/>
                  <a:pt x="328864" y="6222143"/>
                  <a:pt x="356570" y="6217367"/>
                </a:cubicBezTo>
                <a:cubicBezTo>
                  <a:pt x="379240" y="6117081"/>
                  <a:pt x="364126" y="6019183"/>
                  <a:pt x="331382" y="5923673"/>
                </a:cubicBezTo>
                <a:cubicBezTo>
                  <a:pt x="301159" y="5840102"/>
                  <a:pt x="286046" y="5754143"/>
                  <a:pt x="303677" y="5665796"/>
                </a:cubicBezTo>
                <a:cubicBezTo>
                  <a:pt x="311232" y="5625204"/>
                  <a:pt x="306196" y="5584613"/>
                  <a:pt x="293602" y="5544022"/>
                </a:cubicBezTo>
                <a:cubicBezTo>
                  <a:pt x="278490" y="5501042"/>
                  <a:pt x="275971" y="5458062"/>
                  <a:pt x="273452" y="5412696"/>
                </a:cubicBezTo>
                <a:cubicBezTo>
                  <a:pt x="268415" y="5257491"/>
                  <a:pt x="260859" y="5099899"/>
                  <a:pt x="228115" y="4947083"/>
                </a:cubicBezTo>
                <a:cubicBezTo>
                  <a:pt x="213002" y="4882613"/>
                  <a:pt x="213002" y="4815757"/>
                  <a:pt x="210483" y="4748900"/>
                </a:cubicBezTo>
                <a:cubicBezTo>
                  <a:pt x="207965" y="4651002"/>
                  <a:pt x="240709" y="4550718"/>
                  <a:pt x="218040" y="4450432"/>
                </a:cubicBezTo>
                <a:cubicBezTo>
                  <a:pt x="202928" y="4393126"/>
                  <a:pt x="182778" y="4335819"/>
                  <a:pt x="192852" y="4273738"/>
                </a:cubicBezTo>
                <a:cubicBezTo>
                  <a:pt x="210483" y="4178227"/>
                  <a:pt x="195371" y="4080330"/>
                  <a:pt x="182778" y="3984819"/>
                </a:cubicBezTo>
                <a:cubicBezTo>
                  <a:pt x="160110" y="3834392"/>
                  <a:pt x="147516" y="3686351"/>
                  <a:pt x="150034" y="3533535"/>
                </a:cubicBezTo>
                <a:cubicBezTo>
                  <a:pt x="152552" y="3438025"/>
                  <a:pt x="144998" y="3342515"/>
                  <a:pt x="132402" y="3244617"/>
                </a:cubicBezTo>
                <a:cubicBezTo>
                  <a:pt x="112252" y="3108516"/>
                  <a:pt x="82028" y="2970025"/>
                  <a:pt x="129884" y="2833924"/>
                </a:cubicBezTo>
                <a:cubicBezTo>
                  <a:pt x="139961" y="2802883"/>
                  <a:pt x="124848" y="2771843"/>
                  <a:pt x="117290" y="2740803"/>
                </a:cubicBezTo>
                <a:cubicBezTo>
                  <a:pt x="102178" y="2662006"/>
                  <a:pt x="74473" y="2583210"/>
                  <a:pt x="76991" y="2504415"/>
                </a:cubicBezTo>
                <a:cubicBezTo>
                  <a:pt x="82028" y="2394578"/>
                  <a:pt x="61878" y="2287129"/>
                  <a:pt x="61878" y="2177293"/>
                </a:cubicBezTo>
                <a:cubicBezTo>
                  <a:pt x="64398" y="2060293"/>
                  <a:pt x="54322" y="1938518"/>
                  <a:pt x="41729" y="1821518"/>
                </a:cubicBezTo>
                <a:cubicBezTo>
                  <a:pt x="21579" y="1642437"/>
                  <a:pt x="14023" y="1465743"/>
                  <a:pt x="21579" y="1286662"/>
                </a:cubicBezTo>
                <a:cubicBezTo>
                  <a:pt x="31654" y="1055050"/>
                  <a:pt x="19060" y="823438"/>
                  <a:pt x="8986" y="591826"/>
                </a:cubicBezTo>
                <a:cubicBezTo>
                  <a:pt x="6467" y="556010"/>
                  <a:pt x="-1090" y="515418"/>
                  <a:pt x="11505" y="481989"/>
                </a:cubicBezTo>
                <a:cubicBezTo>
                  <a:pt x="29134" y="424684"/>
                  <a:pt x="21579" y="369766"/>
                  <a:pt x="14023" y="314847"/>
                </a:cubicBezTo>
                <a:cubicBezTo>
                  <a:pt x="6467" y="243215"/>
                  <a:pt x="-8646" y="169195"/>
                  <a:pt x="6467" y="97561"/>
                </a:cubicBezTo>
                <a:cubicBezTo>
                  <a:pt x="10875" y="79057"/>
                  <a:pt x="13708" y="60553"/>
                  <a:pt x="15361" y="42047"/>
                </a:cubicBezTo>
                <a:close/>
              </a:path>
            </a:pathLst>
          </a:custGeom>
          <a:solidFill>
            <a:schemeClr val="bg1">
              <a:lumMod val="85000"/>
            </a:schemeClr>
          </a:solidFill>
        </p:spPr>
        <p:txBody>
          <a:bodyPr wrap="square">
            <a:noAutofit/>
          </a:bodyPr>
          <a:lstStyle/>
          <a:p>
            <a:r>
              <a:rPr lang="en-US"/>
              <a:t>Click icon to add picture</a:t>
            </a:r>
            <a:endParaRPr lang="en-GB"/>
          </a:p>
        </p:txBody>
      </p:sp>
    </p:spTree>
    <p:extLst>
      <p:ext uri="{BB962C8B-B14F-4D97-AF65-F5344CB8AC3E}">
        <p14:creationId xmlns:p14="http://schemas.microsoft.com/office/powerpoint/2010/main" val="133362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amp; Image v3">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FB5E873-CF21-4B4C-B4E4-8BD519F6AFF2}"/>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23" name="Picture Placeholder 22">
            <a:extLst>
              <a:ext uri="{FF2B5EF4-FFF2-40B4-BE49-F238E27FC236}">
                <a16:creationId xmlns:a16="http://schemas.microsoft.com/office/drawing/2014/main" id="{4D079CC2-B445-4F5C-A330-29529E1672B1}"/>
              </a:ext>
            </a:extLst>
          </p:cNvPr>
          <p:cNvSpPr>
            <a:spLocks noGrp="1"/>
          </p:cNvSpPr>
          <p:nvPr>
            <p:ph type="pic" sz="quarter" idx="13"/>
          </p:nvPr>
        </p:nvSpPr>
        <p:spPr>
          <a:xfrm>
            <a:off x="0" y="4690501"/>
            <a:ext cx="12192000" cy="2167499"/>
          </a:xfrm>
          <a:custGeom>
            <a:avLst/>
            <a:gdLst>
              <a:gd name="connsiteX0" fmla="*/ 11914330 w 12192000"/>
              <a:gd name="connsiteY0" fmla="*/ 232 h 2167499"/>
              <a:gd name="connsiteX1" fmla="*/ 12146226 w 12192000"/>
              <a:gd name="connsiteY1" fmla="*/ 13381 h 2167499"/>
              <a:gd name="connsiteX2" fmla="*/ 12192000 w 12192000"/>
              <a:gd name="connsiteY2" fmla="*/ 19072 h 2167499"/>
              <a:gd name="connsiteX3" fmla="*/ 12192000 w 12192000"/>
              <a:gd name="connsiteY3" fmla="*/ 2167499 h 2167499"/>
              <a:gd name="connsiteX4" fmla="*/ 0 w 12192000"/>
              <a:gd name="connsiteY4" fmla="*/ 2167499 h 2167499"/>
              <a:gd name="connsiteX5" fmla="*/ 0 w 12192000"/>
              <a:gd name="connsiteY5" fmla="*/ 512181 h 2167499"/>
              <a:gd name="connsiteX6" fmla="*/ 76933 w 12192000"/>
              <a:gd name="connsiteY6" fmla="*/ 500584 h 2167499"/>
              <a:gd name="connsiteX7" fmla="*/ 383248 w 12192000"/>
              <a:gd name="connsiteY7" fmla="*/ 462703 h 2167499"/>
              <a:gd name="connsiteX8" fmla="*/ 639233 w 12192000"/>
              <a:gd name="connsiteY8" fmla="*/ 418198 h 2167499"/>
              <a:gd name="connsiteX9" fmla="*/ 738783 w 12192000"/>
              <a:gd name="connsiteY9" fmla="*/ 427568 h 2167499"/>
              <a:gd name="connsiteX10" fmla="*/ 1314749 w 12192000"/>
              <a:gd name="connsiteY10" fmla="*/ 324504 h 2167499"/>
              <a:gd name="connsiteX11" fmla="*/ 1381115 w 12192000"/>
              <a:gd name="connsiteY11" fmla="*/ 338558 h 2167499"/>
              <a:gd name="connsiteX12" fmla="*/ 1340821 w 12192000"/>
              <a:gd name="connsiteY12" fmla="*/ 404144 h 2167499"/>
              <a:gd name="connsiteX13" fmla="*/ 1798276 w 12192000"/>
              <a:gd name="connsiteY13" fmla="*/ 373693 h 2167499"/>
              <a:gd name="connsiteX14" fmla="*/ 2203585 w 12192000"/>
              <a:gd name="connsiteY14" fmla="*/ 338558 h 2167499"/>
              <a:gd name="connsiteX15" fmla="*/ 2390833 w 12192000"/>
              <a:gd name="connsiteY15" fmla="*/ 326846 h 2167499"/>
              <a:gd name="connsiteX16" fmla="*/ 2594673 w 12192000"/>
              <a:gd name="connsiteY16" fmla="*/ 303422 h 2167499"/>
              <a:gd name="connsiteX17" fmla="*/ 3324704 w 12192000"/>
              <a:gd name="connsiteY17" fmla="*/ 244863 h 2167499"/>
              <a:gd name="connsiteX18" fmla="*/ 3630463 w 12192000"/>
              <a:gd name="connsiteY18" fmla="*/ 223782 h 2167499"/>
              <a:gd name="connsiteX19" fmla="*/ 4095029 w 12192000"/>
              <a:gd name="connsiteY19" fmla="*/ 240178 h 2167499"/>
              <a:gd name="connsiteX20" fmla="*/ 4369975 w 12192000"/>
              <a:gd name="connsiteY20" fmla="*/ 209728 h 2167499"/>
              <a:gd name="connsiteX21" fmla="*/ 4822690 w 12192000"/>
              <a:gd name="connsiteY21" fmla="*/ 200358 h 2167499"/>
              <a:gd name="connsiteX22" fmla="*/ 5524277 w 12192000"/>
              <a:gd name="connsiteY22" fmla="*/ 165223 h 2167499"/>
              <a:gd name="connsiteX23" fmla="*/ 5974621 w 12192000"/>
              <a:gd name="connsiteY23" fmla="*/ 144141 h 2167499"/>
              <a:gd name="connsiteX24" fmla="*/ 6614583 w 12192000"/>
              <a:gd name="connsiteY24" fmla="*/ 151169 h 2167499"/>
              <a:gd name="connsiteX25" fmla="*/ 6759167 w 12192000"/>
              <a:gd name="connsiteY25" fmla="*/ 137114 h 2167499"/>
              <a:gd name="connsiteX26" fmla="*/ 7131292 w 12192000"/>
              <a:gd name="connsiteY26" fmla="*/ 83240 h 2167499"/>
              <a:gd name="connsiteX27" fmla="*/ 7638522 w 12192000"/>
              <a:gd name="connsiteY27" fmla="*/ 66843 h 2167499"/>
              <a:gd name="connsiteX28" fmla="*/ 8193156 w 12192000"/>
              <a:gd name="connsiteY28" fmla="*/ 45762 h 2167499"/>
              <a:gd name="connsiteX29" fmla="*/ 9025106 w 12192000"/>
              <a:gd name="connsiteY29" fmla="*/ 29366 h 2167499"/>
              <a:gd name="connsiteX30" fmla="*/ 10105930 w 12192000"/>
              <a:gd name="connsiteY30" fmla="*/ 24681 h 2167499"/>
              <a:gd name="connsiteX31" fmla="*/ 10281328 w 12192000"/>
              <a:gd name="connsiteY31" fmla="*/ 31708 h 2167499"/>
              <a:gd name="connsiteX32" fmla="*/ 10542053 w 12192000"/>
              <a:gd name="connsiteY32" fmla="*/ 41077 h 2167499"/>
              <a:gd name="connsiteX33" fmla="*/ 10876255 w 12192000"/>
              <a:gd name="connsiteY33" fmla="*/ 34050 h 2167499"/>
              <a:gd name="connsiteX34" fmla="*/ 11224679 w 12192000"/>
              <a:gd name="connsiteY34" fmla="*/ 43420 h 2167499"/>
              <a:gd name="connsiteX35" fmla="*/ 11914330 w 12192000"/>
              <a:gd name="connsiteY35" fmla="*/ 232 h 21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2167499">
                <a:moveTo>
                  <a:pt x="11914330" y="232"/>
                </a:moveTo>
                <a:cubicBezTo>
                  <a:pt x="11987938" y="1192"/>
                  <a:pt x="12064062" y="5199"/>
                  <a:pt x="12146226" y="13381"/>
                </a:cubicBezTo>
                <a:lnTo>
                  <a:pt x="12192000" y="19072"/>
                </a:lnTo>
                <a:lnTo>
                  <a:pt x="12192000" y="2167499"/>
                </a:lnTo>
                <a:lnTo>
                  <a:pt x="0" y="2167499"/>
                </a:lnTo>
                <a:lnTo>
                  <a:pt x="0" y="512181"/>
                </a:lnTo>
                <a:lnTo>
                  <a:pt x="76933" y="500584"/>
                </a:lnTo>
                <a:cubicBezTo>
                  <a:pt x="179705" y="478075"/>
                  <a:pt x="274810" y="443379"/>
                  <a:pt x="383248" y="462703"/>
                </a:cubicBezTo>
                <a:cubicBezTo>
                  <a:pt x="473317" y="479100"/>
                  <a:pt x="565756" y="497839"/>
                  <a:pt x="639233" y="418198"/>
                </a:cubicBezTo>
                <a:cubicBezTo>
                  <a:pt x="665306" y="390090"/>
                  <a:pt x="705600" y="427568"/>
                  <a:pt x="738783" y="427568"/>
                </a:cubicBezTo>
                <a:cubicBezTo>
                  <a:pt x="930772" y="422883"/>
                  <a:pt x="1125130" y="329188"/>
                  <a:pt x="1314749" y="324504"/>
                </a:cubicBezTo>
                <a:cubicBezTo>
                  <a:pt x="1338451" y="324504"/>
                  <a:pt x="1364523" y="315134"/>
                  <a:pt x="1381115" y="338558"/>
                </a:cubicBezTo>
                <a:cubicBezTo>
                  <a:pt x="1376374" y="366666"/>
                  <a:pt x="1336081" y="364324"/>
                  <a:pt x="1340821" y="404144"/>
                </a:cubicBezTo>
                <a:cubicBezTo>
                  <a:pt x="1494886" y="439279"/>
                  <a:pt x="1648951" y="418198"/>
                  <a:pt x="1798276" y="373693"/>
                </a:cubicBezTo>
                <a:cubicBezTo>
                  <a:pt x="1931008" y="333873"/>
                  <a:pt x="2063742" y="310449"/>
                  <a:pt x="2203585" y="338558"/>
                </a:cubicBezTo>
                <a:cubicBezTo>
                  <a:pt x="2265212" y="352612"/>
                  <a:pt x="2329208" y="345585"/>
                  <a:pt x="2390833" y="326846"/>
                </a:cubicBezTo>
                <a:cubicBezTo>
                  <a:pt x="2457199" y="308107"/>
                  <a:pt x="2525936" y="303422"/>
                  <a:pt x="2594673" y="303422"/>
                </a:cubicBezTo>
                <a:cubicBezTo>
                  <a:pt x="2838807" y="298738"/>
                  <a:pt x="3082940" y="289368"/>
                  <a:pt x="3324704" y="244863"/>
                </a:cubicBezTo>
                <a:cubicBezTo>
                  <a:pt x="3424254" y="226124"/>
                  <a:pt x="3526173" y="226124"/>
                  <a:pt x="3630463" y="223782"/>
                </a:cubicBezTo>
                <a:cubicBezTo>
                  <a:pt x="3784529" y="223782"/>
                  <a:pt x="3938593" y="272972"/>
                  <a:pt x="4095029" y="240178"/>
                </a:cubicBezTo>
                <a:cubicBezTo>
                  <a:pt x="4185097" y="223782"/>
                  <a:pt x="4275165" y="193331"/>
                  <a:pt x="4369975" y="209728"/>
                </a:cubicBezTo>
                <a:cubicBezTo>
                  <a:pt x="4521670" y="237836"/>
                  <a:pt x="4673365" y="219097"/>
                  <a:pt x="4822690" y="200358"/>
                </a:cubicBezTo>
                <a:cubicBezTo>
                  <a:pt x="5054972" y="172250"/>
                  <a:pt x="5289624" y="155853"/>
                  <a:pt x="5524277" y="165223"/>
                </a:cubicBezTo>
                <a:cubicBezTo>
                  <a:pt x="5675971" y="172250"/>
                  <a:pt x="5825297" y="160538"/>
                  <a:pt x="5974621" y="144141"/>
                </a:cubicBezTo>
                <a:cubicBezTo>
                  <a:pt x="6185571" y="120718"/>
                  <a:pt x="6401262" y="78555"/>
                  <a:pt x="6614583" y="151169"/>
                </a:cubicBezTo>
                <a:cubicBezTo>
                  <a:pt x="6664358" y="167565"/>
                  <a:pt x="6709392" y="144141"/>
                  <a:pt x="6759167" y="137114"/>
                </a:cubicBezTo>
                <a:cubicBezTo>
                  <a:pt x="6882418" y="116033"/>
                  <a:pt x="7008041" y="76213"/>
                  <a:pt x="7131292" y="83240"/>
                </a:cubicBezTo>
                <a:cubicBezTo>
                  <a:pt x="7301949" y="90267"/>
                  <a:pt x="7467866" y="62159"/>
                  <a:pt x="7638522" y="66843"/>
                </a:cubicBezTo>
                <a:cubicBezTo>
                  <a:pt x="7821030" y="71528"/>
                  <a:pt x="8008277" y="62159"/>
                  <a:pt x="8193156" y="45762"/>
                </a:cubicBezTo>
                <a:cubicBezTo>
                  <a:pt x="8470472" y="19996"/>
                  <a:pt x="8747789" y="15311"/>
                  <a:pt x="9025106" y="29366"/>
                </a:cubicBezTo>
                <a:cubicBezTo>
                  <a:pt x="9385381" y="48104"/>
                  <a:pt x="9745656" y="36393"/>
                  <a:pt x="10105930" y="24681"/>
                </a:cubicBezTo>
                <a:cubicBezTo>
                  <a:pt x="10165187" y="22338"/>
                  <a:pt x="10226813" y="12969"/>
                  <a:pt x="10281328" y="31708"/>
                </a:cubicBezTo>
                <a:cubicBezTo>
                  <a:pt x="10369026" y="59816"/>
                  <a:pt x="10454355" y="50447"/>
                  <a:pt x="10542053" y="41077"/>
                </a:cubicBezTo>
                <a:cubicBezTo>
                  <a:pt x="10653453" y="29366"/>
                  <a:pt x="10767225" y="10627"/>
                  <a:pt x="10876255" y="34050"/>
                </a:cubicBezTo>
                <a:cubicBezTo>
                  <a:pt x="10994766" y="59816"/>
                  <a:pt x="11108538" y="50447"/>
                  <a:pt x="11224679" y="43420"/>
                </a:cubicBezTo>
                <a:cubicBezTo>
                  <a:pt x="11495330" y="21900"/>
                  <a:pt x="11693506" y="-2647"/>
                  <a:pt x="11914330" y="232"/>
                </a:cubicBezTo>
                <a:close/>
              </a:path>
            </a:pathLst>
          </a:custGeom>
          <a:solidFill>
            <a:schemeClr val="bg1">
              <a:lumMod val="85000"/>
            </a:schemeClr>
          </a:solidFill>
        </p:spPr>
        <p:txBody>
          <a:bodyPr wrap="square">
            <a:noAutofit/>
          </a:bodyPr>
          <a:lstStyle>
            <a:lvl1pPr algn="ctr">
              <a:defRPr/>
            </a:lvl1pPr>
          </a:lstStyle>
          <a:p>
            <a:r>
              <a:rPr lang="en-US"/>
              <a:t>Click icon to add picture</a:t>
            </a:r>
            <a:endParaRPr lang="en-GB" dirty="0"/>
          </a:p>
        </p:txBody>
      </p:sp>
      <p:sp>
        <p:nvSpPr>
          <p:cNvPr id="26" name="Content Placeholder 2">
            <a:extLst>
              <a:ext uri="{FF2B5EF4-FFF2-40B4-BE49-F238E27FC236}">
                <a16:creationId xmlns:a16="http://schemas.microsoft.com/office/drawing/2014/main" id="{45DA94E4-991C-46F6-834B-75B845A8CEA3}"/>
              </a:ext>
            </a:extLst>
          </p:cNvPr>
          <p:cNvSpPr>
            <a:spLocks noGrp="1"/>
          </p:cNvSpPr>
          <p:nvPr>
            <p:ph idx="1"/>
          </p:nvPr>
        </p:nvSpPr>
        <p:spPr>
          <a:xfrm>
            <a:off x="1244600" y="1951907"/>
            <a:ext cx="4539115" cy="2607393"/>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7" name="Content Placeholder 2">
            <a:extLst>
              <a:ext uri="{FF2B5EF4-FFF2-40B4-BE49-F238E27FC236}">
                <a16:creationId xmlns:a16="http://schemas.microsoft.com/office/drawing/2014/main" id="{E0D350E1-7C74-4A39-84D8-549700EF2A72}"/>
              </a:ext>
            </a:extLst>
          </p:cNvPr>
          <p:cNvSpPr>
            <a:spLocks noGrp="1"/>
          </p:cNvSpPr>
          <p:nvPr>
            <p:ph idx="14"/>
          </p:nvPr>
        </p:nvSpPr>
        <p:spPr>
          <a:xfrm>
            <a:off x="6099629" y="1951907"/>
            <a:ext cx="4539115" cy="2607393"/>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B45C1958-4F8E-4ACC-AB9C-253CB97155E5}"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spTree>
    <p:extLst>
      <p:ext uri="{BB962C8B-B14F-4D97-AF65-F5344CB8AC3E}">
        <p14:creationId xmlns:p14="http://schemas.microsoft.com/office/powerpoint/2010/main" val="1125368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2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CDE893F3-60B3-49DD-B1C7-99D9E905A937}"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4" name="Content Placeholder 2">
            <a:extLst>
              <a:ext uri="{FF2B5EF4-FFF2-40B4-BE49-F238E27FC236}">
                <a16:creationId xmlns:a16="http://schemas.microsoft.com/office/drawing/2014/main" id="{32456D31-E10F-4C9E-9299-13F0D5C4B9D8}"/>
              </a:ext>
            </a:extLst>
          </p:cNvPr>
          <p:cNvSpPr>
            <a:spLocks noGrp="1"/>
          </p:cNvSpPr>
          <p:nvPr>
            <p:ph idx="1"/>
          </p:nvPr>
        </p:nvSpPr>
        <p:spPr>
          <a:xfrm>
            <a:off x="1244600" y="1951907"/>
            <a:ext cx="4539115" cy="3500675"/>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a:extLst>
              <a:ext uri="{FF2B5EF4-FFF2-40B4-BE49-F238E27FC236}">
                <a16:creationId xmlns:a16="http://schemas.microsoft.com/office/drawing/2014/main" id="{0DCF67A5-1C91-4A4B-AEDF-152736E39144}"/>
              </a:ext>
            </a:extLst>
          </p:cNvPr>
          <p:cNvSpPr>
            <a:spLocks noGrp="1"/>
          </p:cNvSpPr>
          <p:nvPr>
            <p:ph idx="14"/>
          </p:nvPr>
        </p:nvSpPr>
        <p:spPr>
          <a:xfrm>
            <a:off x="6099629" y="1951907"/>
            <a:ext cx="4539115" cy="3500675"/>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9624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2 x Content v3">
    <p:bg>
      <p:bgPr>
        <a:solidFill>
          <a:schemeClr val="tx1"/>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5FA578-6D7D-4E3F-9EEF-5C508CFD0752}"/>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DB5B4110-8985-487A-B8A0-E4EAE0471868}"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pic>
        <p:nvPicPr>
          <p:cNvPr id="16" name="Picture 15">
            <a:extLst>
              <a:ext uri="{FF2B5EF4-FFF2-40B4-BE49-F238E27FC236}">
                <a16:creationId xmlns:a16="http://schemas.microsoft.com/office/drawing/2014/main" id="{4E7AA79C-710C-42D2-B2E2-5A66A6E8191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687293" y="5973580"/>
            <a:ext cx="1149195" cy="671440"/>
          </a:xfrm>
          <a:prstGeom prst="rect">
            <a:avLst/>
          </a:prstGeom>
        </p:spPr>
      </p:pic>
      <p:sp>
        <p:nvSpPr>
          <p:cNvPr id="10" name="Title 1">
            <a:extLst>
              <a:ext uri="{FF2B5EF4-FFF2-40B4-BE49-F238E27FC236}">
                <a16:creationId xmlns:a16="http://schemas.microsoft.com/office/drawing/2014/main" id="{3E5F75DA-921A-460D-86C3-AE93E7674978}"/>
              </a:ext>
            </a:extLst>
          </p:cNvPr>
          <p:cNvSpPr>
            <a:spLocks noGrp="1"/>
          </p:cNvSpPr>
          <p:nvPr>
            <p:ph type="title"/>
          </p:nvPr>
        </p:nvSpPr>
        <p:spPr>
          <a:xfrm>
            <a:off x="1244600" y="533400"/>
            <a:ext cx="9394144" cy="969922"/>
          </a:xfrm>
        </p:spPr>
        <p:txBody>
          <a:bodyPr>
            <a:normAutofit/>
          </a:bodyPr>
          <a:lstStyle>
            <a:lvl1pPr>
              <a:defRPr sz="3600">
                <a:solidFill>
                  <a:schemeClr val="bg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A1E42E92-2B66-4F76-B90B-13422469E7CC}"/>
              </a:ext>
            </a:extLst>
          </p:cNvPr>
          <p:cNvSpPr>
            <a:spLocks noGrp="1"/>
          </p:cNvSpPr>
          <p:nvPr>
            <p:ph idx="1"/>
          </p:nvPr>
        </p:nvSpPr>
        <p:spPr>
          <a:xfrm>
            <a:off x="1244600" y="1951907"/>
            <a:ext cx="4539115" cy="3500675"/>
          </a:xfrm>
        </p:spPr>
        <p:txBody>
          <a:bodyPr>
            <a:normAutofit/>
          </a:bodyPr>
          <a:lstStyle>
            <a:lvl1pPr marL="0" indent="0">
              <a:spcBef>
                <a:spcPts val="600"/>
              </a:spcBef>
              <a:buNone/>
              <a:defRPr sz="2000" b="1">
                <a:solidFill>
                  <a:schemeClr val="bg1"/>
                </a:solidFill>
              </a:defRPr>
            </a:lvl1pPr>
            <a:lvl2pPr marL="0" indent="0">
              <a:spcBef>
                <a:spcPts val="600"/>
              </a:spcBef>
              <a:buNone/>
              <a:defRPr sz="2000">
                <a:solidFill>
                  <a:schemeClr val="bg1"/>
                </a:solidFill>
              </a:defRPr>
            </a:lvl2pPr>
            <a:lvl3pPr marL="177800" indent="-177800">
              <a:spcBef>
                <a:spcPts val="600"/>
              </a:spcBef>
              <a:defRPr sz="2000">
                <a:solidFill>
                  <a:schemeClr val="bg1"/>
                </a:solidFill>
              </a:defRPr>
            </a:lvl3pPr>
            <a:lvl4pPr marL="539750" indent="-177800">
              <a:spcBef>
                <a:spcPts val="600"/>
              </a:spcBef>
              <a:defRPr sz="2000">
                <a:solidFill>
                  <a:schemeClr val="bg1"/>
                </a:solidFill>
              </a:defRPr>
            </a:lvl4pPr>
            <a:lvl5pPr marL="895350" indent="-177800">
              <a:spcBef>
                <a:spcPts val="60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14109640-30A4-4861-83E6-447B430BB61F}"/>
              </a:ext>
            </a:extLst>
          </p:cNvPr>
          <p:cNvSpPr>
            <a:spLocks noGrp="1"/>
          </p:cNvSpPr>
          <p:nvPr>
            <p:ph idx="14"/>
          </p:nvPr>
        </p:nvSpPr>
        <p:spPr>
          <a:xfrm>
            <a:off x="6099629" y="1951907"/>
            <a:ext cx="4539115" cy="3500675"/>
          </a:xfrm>
        </p:spPr>
        <p:txBody>
          <a:bodyPr>
            <a:normAutofit/>
          </a:bodyPr>
          <a:lstStyle>
            <a:lvl1pPr marL="0" indent="0">
              <a:spcBef>
                <a:spcPts val="600"/>
              </a:spcBef>
              <a:buNone/>
              <a:defRPr sz="2000" b="1">
                <a:solidFill>
                  <a:schemeClr val="bg1"/>
                </a:solidFill>
              </a:defRPr>
            </a:lvl1pPr>
            <a:lvl2pPr marL="0" indent="0">
              <a:spcBef>
                <a:spcPts val="600"/>
              </a:spcBef>
              <a:buNone/>
              <a:defRPr sz="2000">
                <a:solidFill>
                  <a:schemeClr val="bg1"/>
                </a:solidFill>
              </a:defRPr>
            </a:lvl2pPr>
            <a:lvl3pPr marL="177800" indent="-177800">
              <a:spcBef>
                <a:spcPts val="600"/>
              </a:spcBef>
              <a:defRPr sz="2000">
                <a:solidFill>
                  <a:schemeClr val="bg1"/>
                </a:solidFill>
              </a:defRPr>
            </a:lvl3pPr>
            <a:lvl4pPr marL="539750" indent="-177800">
              <a:spcBef>
                <a:spcPts val="600"/>
              </a:spcBef>
              <a:defRPr sz="2000">
                <a:solidFill>
                  <a:schemeClr val="bg1"/>
                </a:solidFill>
              </a:defRPr>
            </a:lvl4pPr>
            <a:lvl5pPr marL="895350" indent="-177800">
              <a:spcBef>
                <a:spcPts val="600"/>
              </a:spcBef>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090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2 x Content v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88C040-F282-462F-B72B-7332A5BCB95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Freeform 5">
            <a:extLst>
              <a:ext uri="{FF2B5EF4-FFF2-40B4-BE49-F238E27FC236}">
                <a16:creationId xmlns:a16="http://schemas.microsoft.com/office/drawing/2014/main" id="{83B1969E-501E-4F00-AB33-3F26BA1359D4}"/>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2100A4BE-D778-4AD0-9AB2-80B8C69C8B7C}"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9CF1F224-DBCF-40E1-B40D-2EDDBDF9CAC1}"/>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4484936A-1F2E-43FF-BB40-3C437E3251D1}"/>
              </a:ext>
            </a:extLst>
          </p:cNvPr>
          <p:cNvSpPr>
            <a:spLocks noGrp="1"/>
          </p:cNvSpPr>
          <p:nvPr>
            <p:ph idx="1"/>
          </p:nvPr>
        </p:nvSpPr>
        <p:spPr>
          <a:xfrm>
            <a:off x="1244600" y="1951907"/>
            <a:ext cx="4539115" cy="3500675"/>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Content Placeholder 2">
            <a:extLst>
              <a:ext uri="{FF2B5EF4-FFF2-40B4-BE49-F238E27FC236}">
                <a16:creationId xmlns:a16="http://schemas.microsoft.com/office/drawing/2014/main" id="{CB5B9620-EA31-4DD0-AD57-AD929FBF2B4B}"/>
              </a:ext>
            </a:extLst>
          </p:cNvPr>
          <p:cNvSpPr>
            <a:spLocks noGrp="1"/>
          </p:cNvSpPr>
          <p:nvPr>
            <p:ph idx="14"/>
          </p:nvPr>
        </p:nvSpPr>
        <p:spPr>
          <a:xfrm>
            <a:off x="6099629" y="1951907"/>
            <a:ext cx="4539115" cy="3500675"/>
          </a:xfrm>
        </p:spPr>
        <p:txBody>
          <a:bodyPr>
            <a:normAutofit/>
          </a:bodyPr>
          <a:lstStyle>
            <a:lvl1pPr marL="0" indent="0">
              <a:spcBef>
                <a:spcPts val="600"/>
              </a:spcBef>
              <a:buNone/>
              <a:defRPr sz="2000" b="1">
                <a:solidFill>
                  <a:schemeClr val="tx1"/>
                </a:solidFill>
              </a:defRPr>
            </a:lvl1pPr>
            <a:lvl2pPr marL="0" indent="0">
              <a:spcBef>
                <a:spcPts val="600"/>
              </a:spcBef>
              <a:buNone/>
              <a:defRPr sz="2000">
                <a:solidFill>
                  <a:schemeClr val="tx1"/>
                </a:solidFill>
              </a:defRPr>
            </a:lvl2pPr>
            <a:lvl3pPr marL="177800" indent="-177800">
              <a:spcBef>
                <a:spcPts val="600"/>
              </a:spcBef>
              <a:defRPr sz="2000">
                <a:solidFill>
                  <a:schemeClr val="tx1"/>
                </a:solidFill>
              </a:defRPr>
            </a:lvl3pPr>
            <a:lvl4pPr marL="539750" indent="-177800">
              <a:spcBef>
                <a:spcPts val="600"/>
              </a:spcBef>
              <a:defRPr sz="2000">
                <a:solidFill>
                  <a:schemeClr val="tx1"/>
                </a:solidFill>
              </a:defRPr>
            </a:lvl4pPr>
            <a:lvl5pPr marL="895350" indent="-177800">
              <a:spcBef>
                <a:spcPts val="6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25491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3 x 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5AC66E-67A4-49C4-B79F-DB890CF85F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2" name="Freeform 5">
            <a:extLst>
              <a:ext uri="{FF2B5EF4-FFF2-40B4-BE49-F238E27FC236}">
                <a16:creationId xmlns:a16="http://schemas.microsoft.com/office/drawing/2014/main" id="{CB336630-F15D-429D-A3F4-CC7A6746F06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4688B180-FEF0-4A4D-8D56-FAEDA847FECE}" type="datetime1">
              <a:rPr lang="en-GB" smtClean="0"/>
              <a:pPr/>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5" name="Content Placeholder 2">
            <a:extLst>
              <a:ext uri="{FF2B5EF4-FFF2-40B4-BE49-F238E27FC236}">
                <a16:creationId xmlns:a16="http://schemas.microsoft.com/office/drawing/2014/main" id="{23DF20CB-4555-47B9-84D3-6D8FA9CE58A5}"/>
              </a:ext>
            </a:extLst>
          </p:cNvPr>
          <p:cNvSpPr>
            <a:spLocks noGrp="1"/>
          </p:cNvSpPr>
          <p:nvPr>
            <p:ph idx="1"/>
          </p:nvPr>
        </p:nvSpPr>
        <p:spPr>
          <a:xfrm>
            <a:off x="1243014"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B1C63A66-4B09-4A60-85C9-072EEC1CCD7A}"/>
              </a:ext>
            </a:extLst>
          </p:cNvPr>
          <p:cNvSpPr>
            <a:spLocks noGrp="1"/>
          </p:cNvSpPr>
          <p:nvPr>
            <p:ph idx="13"/>
          </p:nvPr>
        </p:nvSpPr>
        <p:spPr>
          <a:xfrm>
            <a:off x="4541043"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5263D073-9CB0-45C6-9C1F-4FAE32E3EBE4}"/>
              </a:ext>
            </a:extLst>
          </p:cNvPr>
          <p:cNvSpPr>
            <a:spLocks noGrp="1"/>
          </p:cNvSpPr>
          <p:nvPr>
            <p:ph idx="14"/>
          </p:nvPr>
        </p:nvSpPr>
        <p:spPr>
          <a:xfrm>
            <a:off x="7839072"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26B87D6A-9C0F-458F-AFD1-4A4677178894}"/>
              </a:ext>
            </a:extLst>
          </p:cNvPr>
          <p:cNvSpPr>
            <a:spLocks noGrp="1"/>
          </p:cNvSpPr>
          <p:nvPr>
            <p:ph type="title"/>
          </p:nvPr>
        </p:nvSpPr>
        <p:spPr>
          <a:xfrm>
            <a:off x="1244599" y="533400"/>
            <a:ext cx="9704383" cy="969922"/>
          </a:xfrm>
        </p:spPr>
        <p:txBody>
          <a:bodyPr>
            <a:normAutofit/>
          </a:bodyPr>
          <a:lstStyle>
            <a:lvl1pPr>
              <a:defRPr sz="36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3079423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nd 3 x Content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E61F54-F1E6-486E-97FE-7E4EA956F92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Freeform 5">
            <a:extLst>
              <a:ext uri="{FF2B5EF4-FFF2-40B4-BE49-F238E27FC236}">
                <a16:creationId xmlns:a16="http://schemas.microsoft.com/office/drawing/2014/main" id="{50FE7FC6-DE2E-45BD-97F4-B9BA6584E9D5}"/>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9E24BE7C-0A78-44F3-9EC1-E660BA362494}"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5" name="Content Placeholder 2">
            <a:extLst>
              <a:ext uri="{FF2B5EF4-FFF2-40B4-BE49-F238E27FC236}">
                <a16:creationId xmlns:a16="http://schemas.microsoft.com/office/drawing/2014/main" id="{23DF20CB-4555-47B9-84D3-6D8FA9CE58A5}"/>
              </a:ext>
            </a:extLst>
          </p:cNvPr>
          <p:cNvSpPr>
            <a:spLocks noGrp="1"/>
          </p:cNvSpPr>
          <p:nvPr>
            <p:ph idx="1"/>
          </p:nvPr>
        </p:nvSpPr>
        <p:spPr>
          <a:xfrm>
            <a:off x="1243014"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B1C63A66-4B09-4A60-85C9-072EEC1CCD7A}"/>
              </a:ext>
            </a:extLst>
          </p:cNvPr>
          <p:cNvSpPr>
            <a:spLocks noGrp="1"/>
          </p:cNvSpPr>
          <p:nvPr>
            <p:ph idx="13"/>
          </p:nvPr>
        </p:nvSpPr>
        <p:spPr>
          <a:xfrm>
            <a:off x="4541043"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2">
            <a:extLst>
              <a:ext uri="{FF2B5EF4-FFF2-40B4-BE49-F238E27FC236}">
                <a16:creationId xmlns:a16="http://schemas.microsoft.com/office/drawing/2014/main" id="{5263D073-9CB0-45C6-9C1F-4FAE32E3EBE4}"/>
              </a:ext>
            </a:extLst>
          </p:cNvPr>
          <p:cNvSpPr>
            <a:spLocks noGrp="1"/>
          </p:cNvSpPr>
          <p:nvPr>
            <p:ph idx="14"/>
          </p:nvPr>
        </p:nvSpPr>
        <p:spPr>
          <a:xfrm>
            <a:off x="7839072"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itle 1">
            <a:extLst>
              <a:ext uri="{FF2B5EF4-FFF2-40B4-BE49-F238E27FC236}">
                <a16:creationId xmlns:a16="http://schemas.microsoft.com/office/drawing/2014/main" id="{26B87D6A-9C0F-458F-AFD1-4A4677178894}"/>
              </a:ext>
            </a:extLst>
          </p:cNvPr>
          <p:cNvSpPr>
            <a:spLocks noGrp="1"/>
          </p:cNvSpPr>
          <p:nvPr>
            <p:ph type="title"/>
          </p:nvPr>
        </p:nvSpPr>
        <p:spPr>
          <a:xfrm>
            <a:off x="1244599" y="533400"/>
            <a:ext cx="9704383" cy="969922"/>
          </a:xfrm>
        </p:spPr>
        <p:txBody>
          <a:bodyPr>
            <a:normAutofit/>
          </a:bodyPr>
          <a:lstStyle>
            <a:lvl1pPr>
              <a:defRPr sz="3600">
                <a:solidFill>
                  <a:schemeClr val="tx1"/>
                </a:solidFill>
              </a:defRPr>
            </a:lvl1pPr>
          </a:lstStyle>
          <a:p>
            <a:r>
              <a:rPr lang="en-US"/>
              <a:t>Click to edit Master title style</a:t>
            </a:r>
            <a:endParaRPr lang="en-GB" dirty="0"/>
          </a:p>
        </p:txBody>
      </p:sp>
    </p:spTree>
    <p:extLst>
      <p:ext uri="{BB962C8B-B14F-4D97-AF65-F5344CB8AC3E}">
        <p14:creationId xmlns:p14="http://schemas.microsoft.com/office/powerpoint/2010/main" val="133938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pic>
        <p:nvPicPr>
          <p:cNvPr id="10" name="Picture 9" descr="A picture containing outdoor, water, surfing, bird&#10;&#10;Description automatically generated">
            <a:extLst>
              <a:ext uri="{FF2B5EF4-FFF2-40B4-BE49-F238E27FC236}">
                <a16:creationId xmlns:a16="http://schemas.microsoft.com/office/drawing/2014/main" id="{67382281-B97E-4700-BCF4-EB7A65A83D1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BD5C375B-0E31-4DB9-A252-25B351CF1F58}"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4" name="Picture 13">
            <a:extLst>
              <a:ext uri="{FF2B5EF4-FFF2-40B4-BE49-F238E27FC236}">
                <a16:creationId xmlns:a16="http://schemas.microsoft.com/office/drawing/2014/main" id="{F733E21F-324C-4CE3-A382-0D9C1CC5032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3505"/>
          <a:stretch/>
        </p:blipFill>
        <p:spPr>
          <a:xfrm>
            <a:off x="-1" y="1"/>
            <a:ext cx="8858252" cy="5375385"/>
          </a:xfrm>
          <a:prstGeom prst="rect">
            <a:avLst/>
          </a:prstGeom>
        </p:spPr>
      </p:pic>
      <p:pic>
        <p:nvPicPr>
          <p:cNvPr id="12" name="Picture 11">
            <a:extLst>
              <a:ext uri="{FF2B5EF4-FFF2-40B4-BE49-F238E27FC236}">
                <a16:creationId xmlns:a16="http://schemas.microsoft.com/office/drawing/2014/main" id="{188414F8-782D-4A93-8B25-39F90A246BF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14466" y="475850"/>
            <a:ext cx="1476284" cy="860449"/>
          </a:xfrm>
          <a:prstGeom prst="rect">
            <a:avLst/>
          </a:prstGeom>
        </p:spPr>
      </p:pic>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3638551" y="1924050"/>
            <a:ext cx="7310438" cy="1085849"/>
          </a:xfrm>
        </p:spPr>
        <p:txBody>
          <a:bodyPr anchor="ctr">
            <a:normAutofit/>
          </a:bodyPr>
          <a:lstStyle>
            <a:lvl1pPr>
              <a:defRPr sz="3800"/>
            </a:lvl1pPr>
          </a:lstStyle>
          <a:p>
            <a:r>
              <a:rPr lang="en-US"/>
              <a:t>Click to edit Master title style</a:t>
            </a:r>
            <a:endParaRPr lang="en-GB" dirty="0"/>
          </a:p>
        </p:txBody>
      </p:sp>
      <p:sp>
        <p:nvSpPr>
          <p:cNvPr id="3" name="Content Placeholder 2">
            <a:extLst>
              <a:ext uri="{FF2B5EF4-FFF2-40B4-BE49-F238E27FC236}">
                <a16:creationId xmlns:a16="http://schemas.microsoft.com/office/drawing/2014/main" id="{A97C0EB0-585F-492A-9954-310795A472E0}"/>
              </a:ext>
            </a:extLst>
          </p:cNvPr>
          <p:cNvSpPr>
            <a:spLocks noGrp="1"/>
          </p:cNvSpPr>
          <p:nvPr>
            <p:ph idx="1"/>
          </p:nvPr>
        </p:nvSpPr>
        <p:spPr>
          <a:xfrm>
            <a:off x="3638550" y="3009900"/>
            <a:ext cx="7310438" cy="3067050"/>
          </a:xfrm>
        </p:spPr>
        <p:txBody>
          <a:bodyPr/>
          <a:lstStyle>
            <a:lvl1pPr marL="185738" indent="-185738">
              <a:spcBef>
                <a:spcPts val="1200"/>
              </a:spcBef>
              <a:buFont typeface="Arial" panose="020B0604020202020204" pitchFamily="34" charset="0"/>
              <a:buChar char="•"/>
              <a:defRPr sz="2000"/>
            </a:lvl1pPr>
            <a:lvl2pPr marL="542925" indent="-184150">
              <a:spcBef>
                <a:spcPts val="1200"/>
              </a:spcBef>
              <a:defRPr sz="2000"/>
            </a:lvl2pPr>
            <a:lvl3pPr marL="901700" indent="-185738">
              <a:spcBef>
                <a:spcPts val="1200"/>
              </a:spcBef>
              <a:defRPr sz="2000"/>
            </a:lvl3pPr>
            <a:lvl4pPr marL="1260475" indent="-185738">
              <a:spcBef>
                <a:spcPts val="1200"/>
              </a:spcBef>
              <a:defRPr sz="2000"/>
            </a:lvl4pPr>
            <a:lvl5pPr marL="1619250" indent="-185738">
              <a:spcBef>
                <a:spcPts val="1200"/>
              </a:spcBef>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77102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2 x Content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4" name="Text Placeholder 2">
            <a:extLst>
              <a:ext uri="{FF2B5EF4-FFF2-40B4-BE49-F238E27FC236}">
                <a16:creationId xmlns:a16="http://schemas.microsoft.com/office/drawing/2014/main" id="{6B76BD58-0F2B-4770-ADBD-94B11FABE5FB}"/>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Edit Master text styles</a:t>
            </a:r>
          </a:p>
        </p:txBody>
      </p:sp>
      <p:sp>
        <p:nvSpPr>
          <p:cNvPr id="16" name="Content Placeholder 2">
            <a:extLst>
              <a:ext uri="{FF2B5EF4-FFF2-40B4-BE49-F238E27FC236}">
                <a16:creationId xmlns:a16="http://schemas.microsoft.com/office/drawing/2014/main" id="{9C7CF9F1-4C3A-40A8-8A8E-DEFC19C7C055}"/>
              </a:ext>
            </a:extLst>
          </p:cNvPr>
          <p:cNvSpPr>
            <a:spLocks noGrp="1"/>
          </p:cNvSpPr>
          <p:nvPr>
            <p:ph idx="1"/>
          </p:nvPr>
        </p:nvSpPr>
        <p:spPr>
          <a:xfrm>
            <a:off x="874714"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D75D1837-0053-4E2B-99F0-6E9748445EA7}"/>
              </a:ext>
            </a:extLst>
          </p:cNvPr>
          <p:cNvSpPr>
            <a:spLocks noGrp="1"/>
          </p:cNvSpPr>
          <p:nvPr>
            <p:ph idx="13"/>
          </p:nvPr>
        </p:nvSpPr>
        <p:spPr>
          <a:xfrm>
            <a:off x="4917748"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0879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2 x Content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4" name="Text Placeholder 2">
            <a:extLst>
              <a:ext uri="{FF2B5EF4-FFF2-40B4-BE49-F238E27FC236}">
                <a16:creationId xmlns:a16="http://schemas.microsoft.com/office/drawing/2014/main" id="{6B76BD58-0F2B-4770-ADBD-94B11FABE5FB}"/>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9C7CF9F1-4C3A-40A8-8A8E-DEFC19C7C055}"/>
              </a:ext>
            </a:extLst>
          </p:cNvPr>
          <p:cNvSpPr>
            <a:spLocks noGrp="1"/>
          </p:cNvSpPr>
          <p:nvPr>
            <p:ph idx="1"/>
          </p:nvPr>
        </p:nvSpPr>
        <p:spPr>
          <a:xfrm>
            <a:off x="874714"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Content Placeholder 2">
            <a:extLst>
              <a:ext uri="{FF2B5EF4-FFF2-40B4-BE49-F238E27FC236}">
                <a16:creationId xmlns:a16="http://schemas.microsoft.com/office/drawing/2014/main" id="{D75D1837-0053-4E2B-99F0-6E9748445EA7}"/>
              </a:ext>
            </a:extLst>
          </p:cNvPr>
          <p:cNvSpPr>
            <a:spLocks noGrp="1"/>
          </p:cNvSpPr>
          <p:nvPr>
            <p:ph idx="13"/>
          </p:nvPr>
        </p:nvSpPr>
        <p:spPr>
          <a:xfrm>
            <a:off x="4917748"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06008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imp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E608B93B-9A20-45C0-8087-37CA743CA6CC}"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9" name="Title Placeholder 1">
            <a:extLst>
              <a:ext uri="{FF2B5EF4-FFF2-40B4-BE49-F238E27FC236}">
                <a16:creationId xmlns:a16="http://schemas.microsoft.com/office/drawing/2014/main" id="{FD96BE8F-985C-4E8C-A462-97E605B85BDF}"/>
              </a:ext>
            </a:extLst>
          </p:cNvPr>
          <p:cNvSpPr>
            <a:spLocks noGrp="1"/>
          </p:cNvSpPr>
          <p:nvPr>
            <p:ph type="title"/>
          </p:nvPr>
        </p:nvSpPr>
        <p:spPr>
          <a:xfrm>
            <a:off x="1243013" y="327025"/>
            <a:ext cx="9705975" cy="1325563"/>
          </a:xfrm>
          <a:prstGeom prst="rect">
            <a:avLst/>
          </a:prstGeom>
        </p:spPr>
        <p:txBody>
          <a:bodyPr vert="horz" lIns="0" tIns="0" rIns="0" bIns="0" rtlCol="0" anchor="b">
            <a:normAutofit/>
          </a:bodyPr>
          <a:lstStyle>
            <a:lvl1pPr>
              <a:defRPr sz="3200"/>
            </a:lvl1pPr>
          </a:lstStyle>
          <a:p>
            <a:r>
              <a:rPr lang="en-US" dirty="0"/>
              <a:t>Click to edit Master title style</a:t>
            </a:r>
            <a:endParaRPr lang="en-GB" dirty="0"/>
          </a:p>
        </p:txBody>
      </p:sp>
      <p:sp>
        <p:nvSpPr>
          <p:cNvPr id="11" name="Content Placeholder 2">
            <a:extLst>
              <a:ext uri="{FF2B5EF4-FFF2-40B4-BE49-F238E27FC236}">
                <a16:creationId xmlns:a16="http://schemas.microsoft.com/office/drawing/2014/main" id="{D4A36B0C-4E52-496A-A8B6-0732856C400F}"/>
              </a:ext>
            </a:extLst>
          </p:cNvPr>
          <p:cNvSpPr>
            <a:spLocks noGrp="1"/>
          </p:cNvSpPr>
          <p:nvPr>
            <p:ph idx="13"/>
          </p:nvPr>
        </p:nvSpPr>
        <p:spPr>
          <a:xfrm>
            <a:off x="1243012" y="1841500"/>
            <a:ext cx="9705975" cy="3998861"/>
          </a:xfrm>
        </p:spPr>
        <p:txBody>
          <a:bodyPr>
            <a:normAutofit/>
          </a:bodyPr>
          <a:lstStyle>
            <a:lvl1pPr marL="180975" indent="-180975">
              <a:buFont typeface="Arial" panose="020B0604020202020204" pitchFamily="34" charset="0"/>
              <a:buChar char="•"/>
              <a:defRPr sz="2000" b="0">
                <a:solidFill>
                  <a:schemeClr val="tx1"/>
                </a:solidFill>
              </a:defRPr>
            </a:lvl1pPr>
            <a:lvl2pPr marL="542925" indent="-180975">
              <a:buFont typeface="Arial" panose="020B0604020202020204" pitchFamily="34" charset="0"/>
              <a:buChar char="•"/>
              <a:defRPr sz="2000">
                <a:solidFill>
                  <a:schemeClr val="tx1"/>
                </a:solidFill>
              </a:defRPr>
            </a:lvl2pPr>
            <a:lvl3pPr marL="893763" indent="-180975">
              <a:defRPr sz="2000">
                <a:solidFill>
                  <a:schemeClr val="tx1"/>
                </a:solidFill>
              </a:defRPr>
            </a:lvl3pPr>
            <a:lvl4pPr marL="1255713" indent="-180975">
              <a:defRPr sz="2000">
                <a:solidFill>
                  <a:schemeClr val="tx1"/>
                </a:solidFill>
              </a:defRPr>
            </a:lvl4pPr>
            <a:lvl5pPr marL="1617663" indent="-180975" defTabSz="901700">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2" name="Picture 1">
            <a:extLst>
              <a:ext uri="{FF2B5EF4-FFF2-40B4-BE49-F238E27FC236}">
                <a16:creationId xmlns:a16="http://schemas.microsoft.com/office/drawing/2014/main" id="{D38B3EC0-F1DA-4799-8013-F9AC5355B03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1146297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and 2 x Conten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DB499E-2E50-470D-8585-1D64F5F35F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A8037785-15E5-4200-A76C-A2147E443B1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3" name="Text Placeholder 2">
            <a:extLst>
              <a:ext uri="{FF2B5EF4-FFF2-40B4-BE49-F238E27FC236}">
                <a16:creationId xmlns:a16="http://schemas.microsoft.com/office/drawing/2014/main" id="{21C55E63-84D0-4C4F-A4DA-D167ADB308EF}"/>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
        <p:nvSpPr>
          <p:cNvPr id="14" name="Content Placeholder 2">
            <a:extLst>
              <a:ext uri="{FF2B5EF4-FFF2-40B4-BE49-F238E27FC236}">
                <a16:creationId xmlns:a16="http://schemas.microsoft.com/office/drawing/2014/main" id="{CA2B9952-5D62-4B02-98D9-5CEFA8D8D494}"/>
              </a:ext>
            </a:extLst>
          </p:cNvPr>
          <p:cNvSpPr>
            <a:spLocks noGrp="1"/>
          </p:cNvSpPr>
          <p:nvPr>
            <p:ph idx="1"/>
          </p:nvPr>
        </p:nvSpPr>
        <p:spPr>
          <a:xfrm>
            <a:off x="874714"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6" name="Content Placeholder 2">
            <a:extLst>
              <a:ext uri="{FF2B5EF4-FFF2-40B4-BE49-F238E27FC236}">
                <a16:creationId xmlns:a16="http://schemas.microsoft.com/office/drawing/2014/main" id="{817EBC28-2A93-46CD-B93F-074E4E786D5C}"/>
              </a:ext>
            </a:extLst>
          </p:cNvPr>
          <p:cNvSpPr>
            <a:spLocks noGrp="1"/>
          </p:cNvSpPr>
          <p:nvPr>
            <p:ph idx="13"/>
          </p:nvPr>
        </p:nvSpPr>
        <p:spPr>
          <a:xfrm>
            <a:off x="4917748"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3354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2 x Content (Blue)">
    <p:spTree>
      <p:nvGrpSpPr>
        <p:cNvPr id="1" name=""/>
        <p:cNvGrpSpPr/>
        <p:nvPr/>
      </p:nvGrpSpPr>
      <p:grpSpPr>
        <a:xfrm>
          <a:off x="0" y="0"/>
          <a:ext cx="0" cy="0"/>
          <a:chOff x="0" y="0"/>
          <a:chExt cx="0" cy="0"/>
        </a:xfrm>
      </p:grpSpPr>
      <p:pic>
        <p:nvPicPr>
          <p:cNvPr id="2" name="Picture 1" descr="A picture containing outdoor, water, surfing, bird&#10;&#10;Description automatically generated">
            <a:extLst>
              <a:ext uri="{FF2B5EF4-FFF2-40B4-BE49-F238E27FC236}">
                <a16:creationId xmlns:a16="http://schemas.microsoft.com/office/drawing/2014/main" id="{01E229FF-BA4D-41E1-BD4E-C081E0648D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4" name="Text Placeholder 2">
            <a:extLst>
              <a:ext uri="{FF2B5EF4-FFF2-40B4-BE49-F238E27FC236}">
                <a16:creationId xmlns:a16="http://schemas.microsoft.com/office/drawing/2014/main" id="{6B76BD58-0F2B-4770-ADBD-94B11FABE5FB}"/>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233C891A-8C32-4FC3-B12F-D6246829BE96}"/>
              </a:ext>
            </a:extLst>
          </p:cNvPr>
          <p:cNvSpPr>
            <a:spLocks noGrp="1"/>
          </p:cNvSpPr>
          <p:nvPr>
            <p:ph idx="1"/>
          </p:nvPr>
        </p:nvSpPr>
        <p:spPr>
          <a:xfrm>
            <a:off x="874714"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2">
            <a:extLst>
              <a:ext uri="{FF2B5EF4-FFF2-40B4-BE49-F238E27FC236}">
                <a16:creationId xmlns:a16="http://schemas.microsoft.com/office/drawing/2014/main" id="{B9B97FC6-262C-43B3-A415-96E5A970FEA9}"/>
              </a:ext>
            </a:extLst>
          </p:cNvPr>
          <p:cNvSpPr>
            <a:spLocks noGrp="1"/>
          </p:cNvSpPr>
          <p:nvPr>
            <p:ph idx="13"/>
          </p:nvPr>
        </p:nvSpPr>
        <p:spPr>
          <a:xfrm>
            <a:off x="4917748"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231578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Yello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AA8F8-D1B7-47B0-A61F-FD67560309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4" name="Text Placeholder 2">
            <a:extLst>
              <a:ext uri="{FF2B5EF4-FFF2-40B4-BE49-F238E27FC236}">
                <a16:creationId xmlns:a16="http://schemas.microsoft.com/office/drawing/2014/main" id="{6B76BD58-0F2B-4770-ADBD-94B11FABE5FB}"/>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3E6FBEF2-CECA-4EDA-A5A3-0460D0485128}"/>
              </a:ext>
            </a:extLst>
          </p:cNvPr>
          <p:cNvSpPr>
            <a:spLocks noGrp="1"/>
          </p:cNvSpPr>
          <p:nvPr>
            <p:ph idx="1"/>
          </p:nvPr>
        </p:nvSpPr>
        <p:spPr>
          <a:xfrm>
            <a:off x="874714"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3" name="Content Placeholder 2">
            <a:extLst>
              <a:ext uri="{FF2B5EF4-FFF2-40B4-BE49-F238E27FC236}">
                <a16:creationId xmlns:a16="http://schemas.microsoft.com/office/drawing/2014/main" id="{C0BFAFEC-5983-4C27-B37B-78C19B0B8E74}"/>
              </a:ext>
            </a:extLst>
          </p:cNvPr>
          <p:cNvSpPr>
            <a:spLocks noGrp="1"/>
          </p:cNvSpPr>
          <p:nvPr>
            <p:ph idx="13"/>
          </p:nvPr>
        </p:nvSpPr>
        <p:spPr>
          <a:xfrm>
            <a:off x="4917748"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98536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2 x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EE4D270C-3097-43C2-9893-92C110BA1B47}"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A84CB399-CB8A-4707-928F-CB2C86D7AD65}"/>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3" name="Content Placeholder 2">
            <a:extLst>
              <a:ext uri="{FF2B5EF4-FFF2-40B4-BE49-F238E27FC236}">
                <a16:creationId xmlns:a16="http://schemas.microsoft.com/office/drawing/2014/main" id="{C1691543-F86C-4CBE-9DB5-C5C18881A9FB}"/>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a:extLst>
              <a:ext uri="{FF2B5EF4-FFF2-40B4-BE49-F238E27FC236}">
                <a16:creationId xmlns:a16="http://schemas.microsoft.com/office/drawing/2014/main" id="{4F5C39F3-0E13-4D7D-B058-40A01A297285}"/>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
        <p:nvSpPr>
          <p:cNvPr id="16" name="Content Placeholder 2">
            <a:extLst>
              <a:ext uri="{FF2B5EF4-FFF2-40B4-BE49-F238E27FC236}">
                <a16:creationId xmlns:a16="http://schemas.microsoft.com/office/drawing/2014/main" id="{0160FCBC-BA8F-454C-B151-2807BB5987EE}"/>
              </a:ext>
            </a:extLst>
          </p:cNvPr>
          <p:cNvSpPr>
            <a:spLocks noGrp="1"/>
          </p:cNvSpPr>
          <p:nvPr>
            <p:ph idx="1"/>
          </p:nvPr>
        </p:nvSpPr>
        <p:spPr>
          <a:xfrm>
            <a:off x="874714"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53937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2 x Content (Whi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A95B3FB-A49C-49EF-9C8A-DC4943DE7C1B}"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0" name="Text Placeholder 2">
            <a:extLst>
              <a:ext uri="{FF2B5EF4-FFF2-40B4-BE49-F238E27FC236}">
                <a16:creationId xmlns:a16="http://schemas.microsoft.com/office/drawing/2014/main" id="{6F6B158B-09E0-493F-835D-7676262C2291}"/>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
        <p:nvSpPr>
          <p:cNvPr id="12" name="Content Placeholder 2">
            <a:extLst>
              <a:ext uri="{FF2B5EF4-FFF2-40B4-BE49-F238E27FC236}">
                <a16:creationId xmlns:a16="http://schemas.microsoft.com/office/drawing/2014/main" id="{FC8E9D77-8CB9-4D57-B633-A3CF6DED218D}"/>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AB43D940-A54F-4209-B0B2-F3DA6258AA3B}"/>
              </a:ext>
            </a:extLst>
          </p:cNvPr>
          <p:cNvSpPr>
            <a:spLocks noGrp="1"/>
          </p:cNvSpPr>
          <p:nvPr>
            <p:ph idx="1"/>
          </p:nvPr>
        </p:nvSpPr>
        <p:spPr>
          <a:xfrm>
            <a:off x="874714" y="2114549"/>
            <a:ext cx="3744912" cy="3696131"/>
          </a:xfrm>
        </p:spPr>
        <p:txBody>
          <a:bodyPr>
            <a:normAutofit/>
          </a:bodyPr>
          <a:lstStyle>
            <a:lvl1pPr marL="185738" indent="-185738">
              <a:buFont typeface="Arial" panose="020B0604020202020204" pitchFamily="34" charset="0"/>
              <a:buChar char="•"/>
              <a:defRPr sz="2000" b="0">
                <a:solidFill>
                  <a:schemeClr val="bg1"/>
                </a:solidFill>
              </a:defRPr>
            </a:lvl1pPr>
            <a:lvl2pPr marL="542925" indent="-184150">
              <a:buFont typeface="Arial" panose="020B0604020202020204" pitchFamily="34" charset="0"/>
              <a:buChar char="•"/>
              <a:defRPr sz="2000">
                <a:solidFill>
                  <a:schemeClr val="bg1"/>
                </a:solidFill>
              </a:defRPr>
            </a:lvl2pPr>
            <a:lvl3pPr marL="901700" indent="-185738">
              <a:defRPr sz="2000">
                <a:solidFill>
                  <a:schemeClr val="bg1"/>
                </a:solidFill>
              </a:defRPr>
            </a:lvl3pPr>
            <a:lvl4pPr marL="1260475" indent="-185738">
              <a:defRPr sz="2000">
                <a:solidFill>
                  <a:schemeClr val="bg1"/>
                </a:solidFill>
              </a:defRPr>
            </a:lvl4pPr>
            <a:lvl5pPr marL="1619250" indent="-185738">
              <a:defRPr sz="20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2251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E608B93B-9A20-45C0-8087-37CA743CA6CC}"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15" name="Picture Placeholder 14">
            <a:extLst>
              <a:ext uri="{FF2B5EF4-FFF2-40B4-BE49-F238E27FC236}">
                <a16:creationId xmlns:a16="http://schemas.microsoft.com/office/drawing/2014/main" id="{ACDA2C3F-BDF5-4D60-9F29-04C3663CF21F}"/>
              </a:ext>
            </a:extLst>
          </p:cNvPr>
          <p:cNvSpPr>
            <a:spLocks noGrp="1"/>
          </p:cNvSpPr>
          <p:nvPr>
            <p:ph type="pic" sz="quarter" idx="13"/>
          </p:nvPr>
        </p:nvSpPr>
        <p:spPr>
          <a:xfrm>
            <a:off x="5659124" y="-1"/>
            <a:ext cx="6532876" cy="6858000"/>
          </a:xfrm>
          <a:custGeom>
            <a:avLst/>
            <a:gdLst>
              <a:gd name="connsiteX0" fmla="*/ 4171 w 6532876"/>
              <a:gd name="connsiteY0" fmla="*/ 0 h 6858000"/>
              <a:gd name="connsiteX1" fmla="*/ 6532876 w 6532876"/>
              <a:gd name="connsiteY1" fmla="*/ 0 h 6858000"/>
              <a:gd name="connsiteX2" fmla="*/ 6532876 w 6532876"/>
              <a:gd name="connsiteY2" fmla="*/ 6858000 h 6858000"/>
              <a:gd name="connsiteX3" fmla="*/ 347880 w 6532876"/>
              <a:gd name="connsiteY3" fmla="*/ 6858000 h 6858000"/>
              <a:gd name="connsiteX4" fmla="*/ 354362 w 6532876"/>
              <a:gd name="connsiteY4" fmla="*/ 6797374 h 6858000"/>
              <a:gd name="connsiteX5" fmla="*/ 325704 w 6532876"/>
              <a:gd name="connsiteY5" fmla="*/ 6190060 h 6858000"/>
              <a:gd name="connsiteX6" fmla="*/ 328021 w 6532876"/>
              <a:gd name="connsiteY6" fmla="*/ 5970226 h 6858000"/>
              <a:gd name="connsiteX7" fmla="*/ 321072 w 6532876"/>
              <a:gd name="connsiteY7" fmla="*/ 5757484 h 6858000"/>
              <a:gd name="connsiteX8" fmla="*/ 325704 w 6532876"/>
              <a:gd name="connsiteY8" fmla="*/ 5592017 h 6858000"/>
              <a:gd name="connsiteX9" fmla="*/ 328021 w 6532876"/>
              <a:gd name="connsiteY9" fmla="*/ 5480919 h 6858000"/>
              <a:gd name="connsiteX10" fmla="*/ 314124 w 6532876"/>
              <a:gd name="connsiteY10" fmla="*/ 4795414 h 6858000"/>
              <a:gd name="connsiteX11" fmla="*/ 295594 w 6532876"/>
              <a:gd name="connsiteY11" fmla="*/ 4268285 h 6858000"/>
              <a:gd name="connsiteX12" fmla="*/ 277066 w 6532876"/>
              <a:gd name="connsiteY12" fmla="*/ 3916078 h 6858000"/>
              <a:gd name="connsiteX13" fmla="*/ 263169 w 6532876"/>
              <a:gd name="connsiteY13" fmla="*/ 3594601 h 6858000"/>
              <a:gd name="connsiteX14" fmla="*/ 226111 w 6532876"/>
              <a:gd name="connsiteY14" fmla="*/ 3358220 h 6858000"/>
              <a:gd name="connsiteX15" fmla="*/ 214530 w 6532876"/>
              <a:gd name="connsiteY15" fmla="*/ 3268395 h 6858000"/>
              <a:gd name="connsiteX16" fmla="*/ 214530 w 6532876"/>
              <a:gd name="connsiteY16" fmla="*/ 2861821 h 6858000"/>
              <a:gd name="connsiteX17" fmla="*/ 196001 w 6532876"/>
              <a:gd name="connsiteY17" fmla="*/ 2575800 h 6858000"/>
              <a:gd name="connsiteX18" fmla="*/ 168208 w 6532876"/>
              <a:gd name="connsiteY18" fmla="*/ 2131405 h 6858000"/>
              <a:gd name="connsiteX19" fmla="*/ 156627 w 6532876"/>
              <a:gd name="connsiteY19" fmla="*/ 1845384 h 6858000"/>
              <a:gd name="connsiteX20" fmla="*/ 135782 w 6532876"/>
              <a:gd name="connsiteY20" fmla="*/ 1670462 h 6858000"/>
              <a:gd name="connsiteX21" fmla="*/ 140414 w 6532876"/>
              <a:gd name="connsiteY21" fmla="*/ 1374986 h 6858000"/>
              <a:gd name="connsiteX22" fmla="*/ 126518 w 6532876"/>
              <a:gd name="connsiteY22" fmla="*/ 1181154 h 6858000"/>
              <a:gd name="connsiteX23" fmla="*/ 82511 w 6532876"/>
              <a:gd name="connsiteY23" fmla="*/ 720212 h 6858000"/>
              <a:gd name="connsiteX24" fmla="*/ 66298 w 6532876"/>
              <a:gd name="connsiteY24" fmla="*/ 592566 h 6858000"/>
              <a:gd name="connsiteX25" fmla="*/ 57034 w 6532876"/>
              <a:gd name="connsiteY25" fmla="*/ 472012 h 6858000"/>
              <a:gd name="connsiteX26" fmla="*/ 31556 w 6532876"/>
              <a:gd name="connsiteY26" fmla="*/ 216721 h 6858000"/>
              <a:gd name="connsiteX27" fmla="*/ 0 w 6532876"/>
              <a:gd name="connsiteY27" fmla="*/ 7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32876" h="6858000">
                <a:moveTo>
                  <a:pt x="4171" y="0"/>
                </a:moveTo>
                <a:lnTo>
                  <a:pt x="6532876" y="0"/>
                </a:lnTo>
                <a:lnTo>
                  <a:pt x="6532876" y="6858000"/>
                </a:lnTo>
                <a:lnTo>
                  <a:pt x="347880" y="6858000"/>
                </a:lnTo>
                <a:lnTo>
                  <a:pt x="354362" y="6797374"/>
                </a:lnTo>
                <a:cubicBezTo>
                  <a:pt x="371556" y="6584077"/>
                  <a:pt x="345970" y="6419645"/>
                  <a:pt x="325704" y="6190060"/>
                </a:cubicBezTo>
                <a:cubicBezTo>
                  <a:pt x="318756" y="6116783"/>
                  <a:pt x="314124" y="6045868"/>
                  <a:pt x="328021" y="5970226"/>
                </a:cubicBezTo>
                <a:cubicBezTo>
                  <a:pt x="341917" y="5901676"/>
                  <a:pt x="330336" y="5828398"/>
                  <a:pt x="321072" y="5757484"/>
                </a:cubicBezTo>
                <a:cubicBezTo>
                  <a:pt x="314124" y="5703116"/>
                  <a:pt x="307175" y="5648749"/>
                  <a:pt x="325704" y="5592017"/>
                </a:cubicBezTo>
                <a:cubicBezTo>
                  <a:pt x="334969" y="5558924"/>
                  <a:pt x="328021" y="5518739"/>
                  <a:pt x="328021" y="5480919"/>
                </a:cubicBezTo>
                <a:cubicBezTo>
                  <a:pt x="316440" y="5253993"/>
                  <a:pt x="304859" y="5024704"/>
                  <a:pt x="314124" y="4795414"/>
                </a:cubicBezTo>
                <a:cubicBezTo>
                  <a:pt x="321072" y="4620493"/>
                  <a:pt x="314124" y="4443207"/>
                  <a:pt x="295594" y="4268285"/>
                </a:cubicBezTo>
                <a:cubicBezTo>
                  <a:pt x="284015" y="4152459"/>
                  <a:pt x="277066" y="4031905"/>
                  <a:pt x="277066" y="3916078"/>
                </a:cubicBezTo>
                <a:cubicBezTo>
                  <a:pt x="279382" y="3809707"/>
                  <a:pt x="258536" y="3703336"/>
                  <a:pt x="263169" y="3594601"/>
                </a:cubicBezTo>
                <a:cubicBezTo>
                  <a:pt x="265485" y="3516594"/>
                  <a:pt x="240009" y="3438589"/>
                  <a:pt x="226111" y="3358220"/>
                </a:cubicBezTo>
                <a:cubicBezTo>
                  <a:pt x="219162" y="3329854"/>
                  <a:pt x="205266" y="3299125"/>
                  <a:pt x="214530" y="3268395"/>
                </a:cubicBezTo>
                <a:cubicBezTo>
                  <a:pt x="258536" y="3133659"/>
                  <a:pt x="230743" y="2996558"/>
                  <a:pt x="214530" y="2861821"/>
                </a:cubicBezTo>
                <a:cubicBezTo>
                  <a:pt x="200633" y="2767268"/>
                  <a:pt x="193686" y="2672716"/>
                  <a:pt x="196001" y="2575800"/>
                </a:cubicBezTo>
                <a:cubicBezTo>
                  <a:pt x="200633" y="2426881"/>
                  <a:pt x="189053" y="2280324"/>
                  <a:pt x="168208" y="2131405"/>
                </a:cubicBezTo>
                <a:cubicBezTo>
                  <a:pt x="154311" y="2036852"/>
                  <a:pt x="142730" y="1942300"/>
                  <a:pt x="156627" y="1845384"/>
                </a:cubicBezTo>
                <a:cubicBezTo>
                  <a:pt x="168208" y="1783925"/>
                  <a:pt x="147363" y="1729558"/>
                  <a:pt x="135782" y="1670462"/>
                </a:cubicBezTo>
                <a:cubicBezTo>
                  <a:pt x="114937" y="1571182"/>
                  <a:pt x="145046" y="1474266"/>
                  <a:pt x="140414" y="1374986"/>
                </a:cubicBezTo>
                <a:cubicBezTo>
                  <a:pt x="140414" y="1311163"/>
                  <a:pt x="138098" y="1244977"/>
                  <a:pt x="126518" y="1181154"/>
                </a:cubicBezTo>
                <a:cubicBezTo>
                  <a:pt x="96408" y="1029870"/>
                  <a:pt x="89460" y="873859"/>
                  <a:pt x="82511" y="720212"/>
                </a:cubicBezTo>
                <a:cubicBezTo>
                  <a:pt x="82511" y="677663"/>
                  <a:pt x="77879" y="632750"/>
                  <a:pt x="66298" y="592566"/>
                </a:cubicBezTo>
                <a:cubicBezTo>
                  <a:pt x="52402" y="552381"/>
                  <a:pt x="50085" y="512197"/>
                  <a:pt x="57034" y="472012"/>
                </a:cubicBezTo>
                <a:cubicBezTo>
                  <a:pt x="73248" y="384551"/>
                  <a:pt x="57034" y="299454"/>
                  <a:pt x="31556" y="216721"/>
                </a:cubicBezTo>
                <a:cubicBezTo>
                  <a:pt x="16502" y="169444"/>
                  <a:pt x="4922" y="121577"/>
                  <a:pt x="0" y="73119"/>
                </a:cubicBezTo>
                <a:close/>
              </a:path>
            </a:pathLst>
          </a:custGeom>
          <a:solidFill>
            <a:schemeClr val="bg1">
              <a:lumMod val="85000"/>
            </a:schemeClr>
          </a:solidFill>
        </p:spPr>
        <p:txBody>
          <a:bodyPr wrap="square">
            <a:noAutofit/>
          </a:bodyPr>
          <a:lstStyle/>
          <a:p>
            <a:r>
              <a:rPr lang="en-US"/>
              <a:t>Click icon to add picture</a:t>
            </a:r>
            <a:endParaRPr lang="en-GB" dirty="0"/>
          </a:p>
        </p:txBody>
      </p:sp>
      <p:sp>
        <p:nvSpPr>
          <p:cNvPr id="12" name="Title 1">
            <a:extLst>
              <a:ext uri="{FF2B5EF4-FFF2-40B4-BE49-F238E27FC236}">
                <a16:creationId xmlns:a16="http://schemas.microsoft.com/office/drawing/2014/main" id="{4F43AED6-FF4D-45FD-8BA5-266EDC950B94}"/>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dirty="0"/>
          </a:p>
        </p:txBody>
      </p:sp>
      <p:sp>
        <p:nvSpPr>
          <p:cNvPr id="13" name="Text Placeholder 2">
            <a:extLst>
              <a:ext uri="{FF2B5EF4-FFF2-40B4-BE49-F238E27FC236}">
                <a16:creationId xmlns:a16="http://schemas.microsoft.com/office/drawing/2014/main" id="{8CACFDC2-A36E-4FF7-83C5-8A40D9A4085D}"/>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lvl1pPr>
          </a:lstStyle>
          <a:p>
            <a:pPr lvl="0"/>
            <a:r>
              <a:rPr lang="en-US"/>
              <a:t>Click to edit Master text styles</a:t>
            </a:r>
          </a:p>
        </p:txBody>
      </p:sp>
      <p:sp>
        <p:nvSpPr>
          <p:cNvPr id="9" name="Content Placeholder 2">
            <a:extLst>
              <a:ext uri="{FF2B5EF4-FFF2-40B4-BE49-F238E27FC236}">
                <a16:creationId xmlns:a16="http://schemas.microsoft.com/office/drawing/2014/main" id="{845E4FB1-16F3-4784-AC6D-0DD0197E37AA}"/>
              </a:ext>
            </a:extLst>
          </p:cNvPr>
          <p:cNvSpPr>
            <a:spLocks noGrp="1"/>
          </p:cNvSpPr>
          <p:nvPr>
            <p:ph idx="1"/>
          </p:nvPr>
        </p:nvSpPr>
        <p:spPr>
          <a:xfrm>
            <a:off x="874714" y="2114549"/>
            <a:ext cx="3744912" cy="3696131"/>
          </a:xfrm>
        </p:spPr>
        <p:txBody>
          <a:bodyPr>
            <a:normAutofit/>
          </a:bodyPr>
          <a:lstStyle>
            <a:lvl1pPr marL="185738" indent="-185738">
              <a:buFont typeface="Arial" panose="020B0604020202020204" pitchFamily="34" charset="0"/>
              <a:buChar char="•"/>
              <a:defRPr sz="2000" b="0">
                <a:solidFill>
                  <a:schemeClr val="tx1"/>
                </a:solidFill>
              </a:defRPr>
            </a:lvl1pPr>
            <a:lvl2pPr marL="542925" indent="-184150">
              <a:buFont typeface="Arial" panose="020B0604020202020204" pitchFamily="34" charset="0"/>
              <a:buChar char="•"/>
              <a:defRPr sz="2000">
                <a:solidFill>
                  <a:schemeClr val="tx1"/>
                </a:solidFill>
              </a:defRPr>
            </a:lvl2pPr>
            <a:lvl3pPr marL="901700" indent="-185738">
              <a:defRPr sz="2000">
                <a:solidFill>
                  <a:schemeClr val="tx1"/>
                </a:solidFill>
              </a:defRPr>
            </a:lvl3pPr>
            <a:lvl4pPr marL="1260475" indent="-185738">
              <a:defRPr sz="2000">
                <a:solidFill>
                  <a:schemeClr val="tx1"/>
                </a:solidFill>
              </a:defRPr>
            </a:lvl4pPr>
            <a:lvl5pPr marL="1619250" indent="-185738">
              <a:defRPr sz="20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913749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872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3" descr="A picture containing outdoor, water, surfing, bird&#10;&#10;Description automatically generated">
            <a:extLst>
              <a:ext uri="{FF2B5EF4-FFF2-40B4-BE49-F238E27FC236}">
                <a16:creationId xmlns:a16="http://schemas.microsoft.com/office/drawing/2014/main" id="{32B6FE40-19A0-414F-B2A8-C195542D453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pic>
        <p:nvPicPr>
          <p:cNvPr id="10" name="Picture 9">
            <a:extLst>
              <a:ext uri="{FF2B5EF4-FFF2-40B4-BE49-F238E27FC236}">
                <a16:creationId xmlns:a16="http://schemas.microsoft.com/office/drawing/2014/main" id="{EA28A78B-B394-4150-8AFB-8BEBE2EE1B6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69"/>
          <a:stretch/>
        </p:blipFill>
        <p:spPr>
          <a:xfrm>
            <a:off x="-1" y="0"/>
            <a:ext cx="12192001" cy="3796817"/>
          </a:xfrm>
          <a:prstGeom prst="rect">
            <a:avLst/>
          </a:prstGeom>
        </p:spPr>
      </p:pic>
      <p:sp>
        <p:nvSpPr>
          <p:cNvPr id="2" name="Title 1">
            <a:extLst>
              <a:ext uri="{FF2B5EF4-FFF2-40B4-BE49-F238E27FC236}">
                <a16:creationId xmlns:a16="http://schemas.microsoft.com/office/drawing/2014/main" id="{A8AB3E88-EEF9-4FB1-B0EE-E33F195FF9D8}"/>
              </a:ext>
            </a:extLst>
          </p:cNvPr>
          <p:cNvSpPr>
            <a:spLocks noGrp="1"/>
          </p:cNvSpPr>
          <p:nvPr>
            <p:ph type="ctrTitle"/>
          </p:nvPr>
        </p:nvSpPr>
        <p:spPr>
          <a:xfrm>
            <a:off x="3743325" y="2228474"/>
            <a:ext cx="7505699" cy="2752672"/>
          </a:xfrm>
        </p:spPr>
        <p:txBody>
          <a:bodyPr anchor="b">
            <a:normAutofit/>
          </a:bodyPr>
          <a:lstStyle>
            <a:lvl1pPr algn="r">
              <a:defRPr sz="4600"/>
            </a:lvl1pPr>
          </a:lstStyle>
          <a:p>
            <a:r>
              <a:rPr lang="en-US"/>
              <a:t>Click to edit Master title style</a:t>
            </a:r>
            <a:endParaRPr lang="en-GB"/>
          </a:p>
        </p:txBody>
      </p:sp>
      <p:sp>
        <p:nvSpPr>
          <p:cNvPr id="3" name="Subtitle 2">
            <a:extLst>
              <a:ext uri="{FF2B5EF4-FFF2-40B4-BE49-F238E27FC236}">
                <a16:creationId xmlns:a16="http://schemas.microsoft.com/office/drawing/2014/main" id="{9350D924-4D6B-4477-BE71-DC167A73A1FA}"/>
              </a:ext>
            </a:extLst>
          </p:cNvPr>
          <p:cNvSpPr>
            <a:spLocks noGrp="1"/>
          </p:cNvSpPr>
          <p:nvPr>
            <p:ph type="subTitle" idx="1"/>
          </p:nvPr>
        </p:nvSpPr>
        <p:spPr>
          <a:xfrm>
            <a:off x="3743325" y="5029200"/>
            <a:ext cx="7505699" cy="990599"/>
          </a:xfrm>
        </p:spPr>
        <p:txBody>
          <a:bodyPr>
            <a:normAutofit/>
          </a:bodyPr>
          <a:lstStyle>
            <a:lvl1pPr marL="0" indent="0" algn="r">
              <a:buNone/>
              <a:defRPr sz="3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pic>
        <p:nvPicPr>
          <p:cNvPr id="14" name="Picture 13">
            <a:extLst>
              <a:ext uri="{FF2B5EF4-FFF2-40B4-BE49-F238E27FC236}">
                <a16:creationId xmlns:a16="http://schemas.microsoft.com/office/drawing/2014/main" id="{FF002634-9AB6-465F-850D-A10B36E9F7C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74815" y="601412"/>
            <a:ext cx="2873285" cy="1674687"/>
          </a:xfrm>
          <a:prstGeom prst="rect">
            <a:avLst/>
          </a:prstGeom>
        </p:spPr>
      </p:pic>
      <p:sp>
        <p:nvSpPr>
          <p:cNvPr id="17" name="TextBox 16">
            <a:extLst>
              <a:ext uri="{FF2B5EF4-FFF2-40B4-BE49-F238E27FC236}">
                <a16:creationId xmlns:a16="http://schemas.microsoft.com/office/drawing/2014/main" id="{86D392DF-7ED4-492D-B053-707C0503565B}"/>
              </a:ext>
            </a:extLst>
          </p:cNvPr>
          <p:cNvSpPr txBox="1"/>
          <p:nvPr userDrawn="1"/>
        </p:nvSpPr>
        <p:spPr>
          <a:xfrm>
            <a:off x="714375" y="6304213"/>
            <a:ext cx="2419350" cy="338554"/>
          </a:xfrm>
          <a:prstGeom prst="rect">
            <a:avLst/>
          </a:prstGeom>
          <a:noFill/>
        </p:spPr>
        <p:txBody>
          <a:bodyPr wrap="square" rtlCol="0">
            <a:spAutoFit/>
          </a:bodyPr>
          <a:lstStyle/>
          <a:p>
            <a:r>
              <a:rPr lang="en-GB" sz="1600" b="1">
                <a:solidFill>
                  <a:schemeClr val="bg1"/>
                </a:solidFill>
                <a:hlinkClick r:id="rId5"/>
              </a:rPr>
              <a:t>BeamForAll.com</a:t>
            </a:r>
            <a:endParaRPr lang="en-GB" sz="1600" b="1">
              <a:solidFill>
                <a:schemeClr val="bg1"/>
              </a:solidFill>
            </a:endParaRPr>
          </a:p>
        </p:txBody>
      </p:sp>
    </p:spTree>
    <p:extLst>
      <p:ext uri="{BB962C8B-B14F-4D97-AF65-F5344CB8AC3E}">
        <p14:creationId xmlns:p14="http://schemas.microsoft.com/office/powerpoint/2010/main" val="843005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x Conten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DB499E-2E50-470D-8585-1D64F5F35F1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A8037785-15E5-4200-A76C-A2147E443B1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Content Placeholder 2">
            <a:extLst>
              <a:ext uri="{FF2B5EF4-FFF2-40B4-BE49-F238E27FC236}">
                <a16:creationId xmlns:a16="http://schemas.microsoft.com/office/drawing/2014/main" id="{FE0244FD-0299-4124-9F46-EF42FCAC7F41}"/>
              </a:ext>
            </a:extLst>
          </p:cNvPr>
          <p:cNvSpPr>
            <a:spLocks noGrp="1"/>
          </p:cNvSpPr>
          <p:nvPr>
            <p:ph idx="1"/>
          </p:nvPr>
        </p:nvSpPr>
        <p:spPr>
          <a:xfrm>
            <a:off x="874714"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162F5E58-2DDC-4806-B33A-D6D71F5BCF52}"/>
              </a:ext>
            </a:extLst>
          </p:cNvPr>
          <p:cNvSpPr>
            <a:spLocks noGrp="1"/>
          </p:cNvSpPr>
          <p:nvPr>
            <p:ph idx="13"/>
          </p:nvPr>
        </p:nvSpPr>
        <p:spPr>
          <a:xfrm>
            <a:off x="4917748"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Text Placeholder 2">
            <a:extLst>
              <a:ext uri="{FF2B5EF4-FFF2-40B4-BE49-F238E27FC236}">
                <a16:creationId xmlns:a16="http://schemas.microsoft.com/office/drawing/2014/main" id="{21C55E63-84D0-4C4F-A4DA-D167ADB308EF}"/>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Edit Master text styles</a:t>
            </a:r>
          </a:p>
        </p:txBody>
      </p:sp>
    </p:spTree>
    <p:extLst>
      <p:ext uri="{BB962C8B-B14F-4D97-AF65-F5344CB8AC3E}">
        <p14:creationId xmlns:p14="http://schemas.microsoft.com/office/powerpoint/2010/main" val="1449241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Introduction">
    <p:spTree>
      <p:nvGrpSpPr>
        <p:cNvPr id="1" name=""/>
        <p:cNvGrpSpPr/>
        <p:nvPr/>
      </p:nvGrpSpPr>
      <p:grpSpPr>
        <a:xfrm>
          <a:off x="0" y="0"/>
          <a:ext cx="0" cy="0"/>
          <a:chOff x="0" y="0"/>
          <a:chExt cx="0" cy="0"/>
        </a:xfrm>
      </p:grpSpPr>
      <p:pic>
        <p:nvPicPr>
          <p:cNvPr id="10" name="Picture 9" descr="A picture containing outdoor, water, surfing, bird&#10;&#10;Description automatically generated">
            <a:extLst>
              <a:ext uri="{FF2B5EF4-FFF2-40B4-BE49-F238E27FC236}">
                <a16:creationId xmlns:a16="http://schemas.microsoft.com/office/drawing/2014/main" id="{67382281-B97E-4700-BCF4-EB7A65A83D1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3638551" y="1924050"/>
            <a:ext cx="7310438" cy="1085849"/>
          </a:xfrm>
        </p:spPr>
        <p:txBody>
          <a:bodyPr anchor="ctr">
            <a:normAutofit/>
          </a:bodyPr>
          <a:lstStyle>
            <a:lvl1pPr>
              <a:defRPr sz="38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7C0EB0-585F-492A-9954-310795A472E0}"/>
              </a:ext>
            </a:extLst>
          </p:cNvPr>
          <p:cNvSpPr>
            <a:spLocks noGrp="1"/>
          </p:cNvSpPr>
          <p:nvPr>
            <p:ph idx="1"/>
          </p:nvPr>
        </p:nvSpPr>
        <p:spPr>
          <a:xfrm>
            <a:off x="3638550" y="3009900"/>
            <a:ext cx="7310438" cy="3067050"/>
          </a:xfrm>
        </p:spPr>
        <p:txBody>
          <a:bodyPr/>
          <a:lstStyle>
            <a:lvl1pPr marL="0" indent="0">
              <a:spcBef>
                <a:spcPts val="1200"/>
              </a:spcBef>
              <a:buNone/>
              <a:defRPr sz="2000"/>
            </a:lvl1pPr>
            <a:lvl2pPr marL="361950" indent="-361950">
              <a:spcBef>
                <a:spcPts val="1200"/>
              </a:spcBef>
              <a:defRPr sz="2000"/>
            </a:lvl2pPr>
            <a:lvl3pPr marL="542925" indent="-180975">
              <a:spcBef>
                <a:spcPts val="1200"/>
              </a:spcBef>
              <a:defRPr sz="2000"/>
            </a:lvl3pPr>
            <a:lvl4pPr marL="895350" indent="-180975">
              <a:spcBef>
                <a:spcPts val="1200"/>
              </a:spcBef>
              <a:defRPr sz="2000"/>
            </a:lvl4pPr>
            <a:lvl5pPr marL="1257300" indent="-180975">
              <a:spcBef>
                <a:spcPts val="1200"/>
              </a:spcBef>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AFC5929D-5E20-41A7-B04D-C620CB73CA94}"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4" name="Picture 13">
            <a:extLst>
              <a:ext uri="{FF2B5EF4-FFF2-40B4-BE49-F238E27FC236}">
                <a16:creationId xmlns:a16="http://schemas.microsoft.com/office/drawing/2014/main" id="{F733E21F-324C-4CE3-A382-0D9C1CC5032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505"/>
          <a:stretch/>
        </p:blipFill>
        <p:spPr>
          <a:xfrm>
            <a:off x="-1" y="1"/>
            <a:ext cx="8858252" cy="5375385"/>
          </a:xfrm>
          <a:prstGeom prst="rect">
            <a:avLst/>
          </a:prstGeom>
        </p:spPr>
      </p:pic>
      <p:pic>
        <p:nvPicPr>
          <p:cNvPr id="12" name="Picture 11">
            <a:extLst>
              <a:ext uri="{FF2B5EF4-FFF2-40B4-BE49-F238E27FC236}">
                <a16:creationId xmlns:a16="http://schemas.microsoft.com/office/drawing/2014/main" id="{188414F8-782D-4A93-8B25-39F90A246B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4466" y="475850"/>
            <a:ext cx="1476284" cy="860449"/>
          </a:xfrm>
          <a:prstGeom prst="rect">
            <a:avLst/>
          </a:prstGeom>
        </p:spPr>
      </p:pic>
    </p:spTree>
    <p:extLst>
      <p:ext uri="{BB962C8B-B14F-4D97-AF65-F5344CB8AC3E}">
        <p14:creationId xmlns:p14="http://schemas.microsoft.com/office/powerpoint/2010/main" val="281727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Content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5C4C-F0DC-4885-9888-7B59B46E8F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CDC367-097A-4205-9B99-951F1E5C8AE3}"/>
              </a:ext>
            </a:extLst>
          </p:cNvPr>
          <p:cNvSpPr>
            <a:spLocks noGrp="1"/>
          </p:cNvSpPr>
          <p:nvPr>
            <p:ph type="dt" sz="half" idx="10"/>
          </p:nvPr>
        </p:nvSpPr>
        <p:spPr/>
        <p:txBody>
          <a:bodyPr/>
          <a:lstStyle>
            <a:lvl1pPr>
              <a:defRPr>
                <a:solidFill>
                  <a:schemeClr val="tx1"/>
                </a:solidFill>
              </a:defRPr>
            </a:lvl1pPr>
          </a:lstStyle>
          <a:p>
            <a:fld id="{28B77C5E-B66A-488D-AF82-544E85D3C7F7}" type="datetime1">
              <a:rPr lang="en-GB" smtClean="0"/>
              <a:t>14/03/2025</a:t>
            </a:fld>
            <a:endParaRPr lang="en-GB"/>
          </a:p>
        </p:txBody>
      </p:sp>
      <p:sp>
        <p:nvSpPr>
          <p:cNvPr id="4" name="Footer Placeholder 3">
            <a:extLst>
              <a:ext uri="{FF2B5EF4-FFF2-40B4-BE49-F238E27FC236}">
                <a16:creationId xmlns:a16="http://schemas.microsoft.com/office/drawing/2014/main" id="{773323D9-7D97-4FE7-80D3-E00448AC518F}"/>
              </a:ext>
            </a:extLst>
          </p:cNvPr>
          <p:cNvSpPr>
            <a:spLocks noGrp="1"/>
          </p:cNvSpPr>
          <p:nvPr>
            <p:ph type="ftr" sz="quarter" idx="11"/>
          </p:nvPr>
        </p:nvSpPr>
        <p:spPr/>
        <p:txBody>
          <a:bodyPr/>
          <a:lstStyle>
            <a:lvl1pPr>
              <a:defRPr>
                <a:solidFill>
                  <a:schemeClr val="tx1"/>
                </a:solidFill>
              </a:defRPr>
            </a:lvl1pPr>
          </a:lstStyle>
          <a:p>
            <a:r>
              <a:rPr lang="en-GB"/>
              <a:t>NASDAQ: BEEM</a:t>
            </a:r>
          </a:p>
        </p:txBody>
      </p:sp>
      <p:sp>
        <p:nvSpPr>
          <p:cNvPr id="5" name="Slide Number Placeholder 4">
            <a:extLst>
              <a:ext uri="{FF2B5EF4-FFF2-40B4-BE49-F238E27FC236}">
                <a16:creationId xmlns:a16="http://schemas.microsoft.com/office/drawing/2014/main" id="{29AF75E5-593C-4AC6-AD59-D3C261C4BA37}"/>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6" name="Text Placeholder 2">
            <a:extLst>
              <a:ext uri="{FF2B5EF4-FFF2-40B4-BE49-F238E27FC236}">
                <a16:creationId xmlns:a16="http://schemas.microsoft.com/office/drawing/2014/main" id="{14E8AAE2-5F70-458E-8317-9FE4E3B667DF}"/>
              </a:ext>
            </a:extLst>
          </p:cNvPr>
          <p:cNvSpPr>
            <a:spLocks noGrp="1"/>
          </p:cNvSpPr>
          <p:nvPr>
            <p:ph idx="1"/>
          </p:nvPr>
        </p:nvSpPr>
        <p:spPr>
          <a:xfrm>
            <a:off x="1243013" y="1841500"/>
            <a:ext cx="9705975" cy="41320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9" name="Picture 8">
            <a:extLst>
              <a:ext uri="{FF2B5EF4-FFF2-40B4-BE49-F238E27FC236}">
                <a16:creationId xmlns:a16="http://schemas.microsoft.com/office/drawing/2014/main" id="{80AA1BB9-1B05-B046-BE01-1851C4D050D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51788" y="5793291"/>
            <a:ext cx="1396788" cy="924900"/>
          </a:xfrm>
          <a:prstGeom prst="rect">
            <a:avLst/>
          </a:prstGeom>
        </p:spPr>
      </p:pic>
    </p:spTree>
    <p:extLst>
      <p:ext uri="{BB962C8B-B14F-4D97-AF65-F5344CB8AC3E}">
        <p14:creationId xmlns:p14="http://schemas.microsoft.com/office/powerpoint/2010/main" val="3761203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2 x Content (Orang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1"/>
            <a:ext cx="12192000" cy="6857999"/>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43B411BB-43FB-443F-B551-AAE5CAE5A4A7}"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ED52C871-ED9C-41AF-B9E1-19B77612A7DF}"/>
              </a:ext>
            </a:extLst>
          </p:cNvPr>
          <p:cNvSpPr>
            <a:spLocks noGrp="1"/>
          </p:cNvSpPr>
          <p:nvPr>
            <p:ph idx="1"/>
          </p:nvPr>
        </p:nvSpPr>
        <p:spPr>
          <a:xfrm>
            <a:off x="874714" y="2114549"/>
            <a:ext cx="3744912"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80975" indent="-180975">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AA36FB41-89D7-451A-B7E1-2E5A123EC0A3}"/>
              </a:ext>
            </a:extLst>
          </p:cNvPr>
          <p:cNvSpPr>
            <a:spLocks noGrp="1"/>
          </p:cNvSpPr>
          <p:nvPr>
            <p:ph idx="13"/>
          </p:nvPr>
        </p:nvSpPr>
        <p:spPr>
          <a:xfrm>
            <a:off x="4917748" y="2114549"/>
            <a:ext cx="3744912"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80975" indent="-180975">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4" name="Text Placeholder 2">
            <a:extLst>
              <a:ext uri="{FF2B5EF4-FFF2-40B4-BE49-F238E27FC236}">
                <a16:creationId xmlns:a16="http://schemas.microsoft.com/office/drawing/2014/main" id="{6B76BD58-0F2B-4770-ADBD-94B11FABE5FB}"/>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350620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2 x Content (Gree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DB499E-2E50-470D-8585-1D64F5F35F1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7D8574C0-C4BC-4752-B4B9-6DEBD67967F3}"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Content Placeholder 2">
            <a:extLst>
              <a:ext uri="{FF2B5EF4-FFF2-40B4-BE49-F238E27FC236}">
                <a16:creationId xmlns:a16="http://schemas.microsoft.com/office/drawing/2014/main" id="{FE0244FD-0299-4124-9F46-EF42FCAC7F41}"/>
              </a:ext>
            </a:extLst>
          </p:cNvPr>
          <p:cNvSpPr>
            <a:spLocks noGrp="1"/>
          </p:cNvSpPr>
          <p:nvPr>
            <p:ph idx="1"/>
          </p:nvPr>
        </p:nvSpPr>
        <p:spPr>
          <a:xfrm>
            <a:off x="874714" y="2114549"/>
            <a:ext cx="3744912"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80975" indent="-180975">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2">
            <a:extLst>
              <a:ext uri="{FF2B5EF4-FFF2-40B4-BE49-F238E27FC236}">
                <a16:creationId xmlns:a16="http://schemas.microsoft.com/office/drawing/2014/main" id="{162F5E58-2DDC-4806-B33A-D6D71F5BCF52}"/>
              </a:ext>
            </a:extLst>
          </p:cNvPr>
          <p:cNvSpPr>
            <a:spLocks noGrp="1"/>
          </p:cNvSpPr>
          <p:nvPr>
            <p:ph idx="13"/>
          </p:nvPr>
        </p:nvSpPr>
        <p:spPr>
          <a:xfrm>
            <a:off x="4917748" y="2114549"/>
            <a:ext cx="3744912"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80975" indent="-180975">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Text Placeholder 2">
            <a:extLst>
              <a:ext uri="{FF2B5EF4-FFF2-40B4-BE49-F238E27FC236}">
                <a16:creationId xmlns:a16="http://schemas.microsoft.com/office/drawing/2014/main" id="{21C55E63-84D0-4C4F-A4DA-D167ADB308EF}"/>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18733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2 x Content (Yellow)">
    <p:spTree>
      <p:nvGrpSpPr>
        <p:cNvPr id="1" name=""/>
        <p:cNvGrpSpPr/>
        <p:nvPr/>
      </p:nvGrpSpPr>
      <p:grpSpPr>
        <a:xfrm>
          <a:off x="0" y="0"/>
          <a:ext cx="0" cy="0"/>
          <a:chOff x="0" y="0"/>
          <a:chExt cx="0" cy="0"/>
        </a:xfrm>
      </p:grpSpPr>
      <p:pic>
        <p:nvPicPr>
          <p:cNvPr id="2" name="Picture 1" descr="A picture containing outdoor, water, surfing, bird&#10;&#10;Description automatically generated">
            <a:extLst>
              <a:ext uri="{FF2B5EF4-FFF2-40B4-BE49-F238E27FC236}">
                <a16:creationId xmlns:a16="http://schemas.microsoft.com/office/drawing/2014/main" id="{0F78ED09-9907-0915-BBFC-EE8401C123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02F2D48-F998-4173-86F8-76C4E756D371}"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A84CB399-CB8A-4707-928F-CB2C86D7AD65}"/>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BE2352C1-2B56-48E8-BB6E-239C9B1FEE2A}"/>
              </a:ext>
            </a:extLst>
          </p:cNvPr>
          <p:cNvSpPr>
            <a:spLocks noGrp="1"/>
          </p:cNvSpPr>
          <p:nvPr>
            <p:ph idx="1"/>
          </p:nvPr>
        </p:nvSpPr>
        <p:spPr>
          <a:xfrm>
            <a:off x="874714" y="2114549"/>
            <a:ext cx="4539115"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77800" indent="-177800">
              <a:defRPr sz="2000">
                <a:solidFill>
                  <a:schemeClr val="bg1"/>
                </a:solidFill>
              </a:defRPr>
            </a:lvl3pPr>
            <a:lvl4pPr marL="539750" indent="-177800">
              <a:defRPr sz="2000">
                <a:solidFill>
                  <a:schemeClr val="bg1"/>
                </a:solidFill>
              </a:defRPr>
            </a:lvl4pPr>
            <a:lvl5pPr marL="895350" indent="-177800">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C1691543-F86C-4CBE-9DB5-C5C18881A9FB}"/>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
            <a:extLst>
              <a:ext uri="{FF2B5EF4-FFF2-40B4-BE49-F238E27FC236}">
                <a16:creationId xmlns:a16="http://schemas.microsoft.com/office/drawing/2014/main" id="{4F5C39F3-0E13-4D7D-B058-40A01A297285}"/>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1783714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itle and 2 x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225B2964-56AC-4C0B-828B-BDB5FAF1A36E}"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A84CB399-CB8A-4707-928F-CB2C86D7AD65}"/>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BE2352C1-2B56-48E8-BB6E-239C9B1FEE2A}"/>
              </a:ext>
            </a:extLst>
          </p:cNvPr>
          <p:cNvSpPr>
            <a:spLocks noGrp="1"/>
          </p:cNvSpPr>
          <p:nvPr>
            <p:ph idx="1"/>
          </p:nvPr>
        </p:nvSpPr>
        <p:spPr>
          <a:xfrm>
            <a:off x="874714" y="2114549"/>
            <a:ext cx="4539115"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77800" indent="-177800">
              <a:defRPr sz="2000">
                <a:solidFill>
                  <a:schemeClr val="bg1"/>
                </a:solidFill>
              </a:defRPr>
            </a:lvl3pPr>
            <a:lvl4pPr marL="539750" indent="-177800">
              <a:defRPr sz="2000">
                <a:solidFill>
                  <a:schemeClr val="bg1"/>
                </a:solidFill>
              </a:defRPr>
            </a:lvl4pPr>
            <a:lvl5pPr marL="895350" indent="-177800">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C1691543-F86C-4CBE-9DB5-C5C18881A9FB}"/>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
            <a:extLst>
              <a:ext uri="{FF2B5EF4-FFF2-40B4-BE49-F238E27FC236}">
                <a16:creationId xmlns:a16="http://schemas.microsoft.com/office/drawing/2014/main" id="{4F5C39F3-0E13-4D7D-B058-40A01A297285}"/>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222260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2 x Content (Whi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97C0EB0-585F-492A-9954-310795A472E0}"/>
              </a:ext>
            </a:extLst>
          </p:cNvPr>
          <p:cNvSpPr>
            <a:spLocks noGrp="1"/>
          </p:cNvSpPr>
          <p:nvPr>
            <p:ph idx="1"/>
          </p:nvPr>
        </p:nvSpPr>
        <p:spPr>
          <a:xfrm>
            <a:off x="874714" y="2114549"/>
            <a:ext cx="4539115" cy="3696131"/>
          </a:xfrm>
        </p:spPr>
        <p:txBody>
          <a:bodyPr>
            <a:normAutofit/>
          </a:bodyPr>
          <a:lstStyle>
            <a:lvl1pPr marL="0" indent="0">
              <a:buNone/>
              <a:defRPr sz="2000" b="1">
                <a:solidFill>
                  <a:schemeClr val="bg1"/>
                </a:solidFill>
              </a:defRPr>
            </a:lvl1pPr>
            <a:lvl2pPr marL="0" indent="0">
              <a:buNone/>
              <a:defRPr sz="2000">
                <a:solidFill>
                  <a:schemeClr val="bg1"/>
                </a:solidFill>
              </a:defRPr>
            </a:lvl2pPr>
            <a:lvl3pPr marL="177800" indent="-177800">
              <a:defRPr sz="2000">
                <a:solidFill>
                  <a:schemeClr val="bg1"/>
                </a:solidFill>
              </a:defRPr>
            </a:lvl3pPr>
            <a:lvl4pPr marL="539750" indent="-177800">
              <a:defRPr sz="2000">
                <a:solidFill>
                  <a:schemeClr val="bg1"/>
                </a:solidFill>
              </a:defRPr>
            </a:lvl4pPr>
            <a:lvl5pPr marL="895350" indent="-177800">
              <a:defRPr sz="20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4D18446A-7A1A-4F7B-8CF6-4DBCF7282C97}"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sp>
        <p:nvSpPr>
          <p:cNvPr id="16" name="Content Placeholder 2">
            <a:extLst>
              <a:ext uri="{FF2B5EF4-FFF2-40B4-BE49-F238E27FC236}">
                <a16:creationId xmlns:a16="http://schemas.microsoft.com/office/drawing/2014/main" id="{56579EFC-FFA0-42CD-B31F-A97127A0780F}"/>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0" name="Text Placeholder 2">
            <a:extLst>
              <a:ext uri="{FF2B5EF4-FFF2-40B4-BE49-F238E27FC236}">
                <a16:creationId xmlns:a16="http://schemas.microsoft.com/office/drawing/2014/main" id="{6F6B158B-09E0-493F-835D-7676262C2291}"/>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836919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amp; Imag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181DEFBD-AECF-486B-8C81-4B6F9D432F27}"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10" name="Content Placeholder 2">
            <a:extLst>
              <a:ext uri="{FF2B5EF4-FFF2-40B4-BE49-F238E27FC236}">
                <a16:creationId xmlns:a16="http://schemas.microsoft.com/office/drawing/2014/main" id="{3CC12D3B-566F-455A-9D25-7F82749083E7}"/>
              </a:ext>
            </a:extLst>
          </p:cNvPr>
          <p:cNvSpPr>
            <a:spLocks noGrp="1"/>
          </p:cNvSpPr>
          <p:nvPr>
            <p:ph idx="1"/>
          </p:nvPr>
        </p:nvSpPr>
        <p:spPr>
          <a:xfrm>
            <a:off x="874714" y="2114550"/>
            <a:ext cx="4539115" cy="3696130"/>
          </a:xfrm>
        </p:spPr>
        <p:txBody>
          <a:bodyPr>
            <a:normAutofit/>
          </a:bodyPr>
          <a:lstStyle>
            <a:lvl1pPr marL="0" indent="0">
              <a:buNone/>
              <a:defRPr sz="2000" b="1">
                <a:solidFill>
                  <a:schemeClr val="tx1"/>
                </a:solidFill>
              </a:defRPr>
            </a:lvl1pPr>
            <a:lvl2pPr marL="0" indent="0">
              <a:buNone/>
              <a:defRPr sz="2000">
                <a:solidFill>
                  <a:schemeClr val="tx1"/>
                </a:solidFill>
              </a:defRPr>
            </a:lvl2pPr>
            <a:lvl3pPr marL="177800" indent="-177800">
              <a:defRPr sz="2000">
                <a:solidFill>
                  <a:schemeClr val="tx1"/>
                </a:solidFill>
              </a:defRPr>
            </a:lvl3pPr>
            <a:lvl4pPr marL="539750" indent="-177800">
              <a:defRPr sz="2000">
                <a:solidFill>
                  <a:schemeClr val="tx1"/>
                </a:solidFill>
              </a:defRPr>
            </a:lvl4pPr>
            <a:lvl5pPr marL="895350" indent="-177800">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E2EF13F9-283E-4CBF-823F-F59083C609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7293" y="5924152"/>
            <a:ext cx="1149195" cy="671440"/>
          </a:xfrm>
          <a:prstGeom prst="rect">
            <a:avLst/>
          </a:prstGeom>
        </p:spPr>
      </p:pic>
      <p:sp>
        <p:nvSpPr>
          <p:cNvPr id="15" name="Picture Placeholder 14">
            <a:extLst>
              <a:ext uri="{FF2B5EF4-FFF2-40B4-BE49-F238E27FC236}">
                <a16:creationId xmlns:a16="http://schemas.microsoft.com/office/drawing/2014/main" id="{ACDA2C3F-BDF5-4D60-9F29-04C3663CF21F}"/>
              </a:ext>
            </a:extLst>
          </p:cNvPr>
          <p:cNvSpPr>
            <a:spLocks noGrp="1"/>
          </p:cNvSpPr>
          <p:nvPr>
            <p:ph type="pic" sz="quarter" idx="13"/>
          </p:nvPr>
        </p:nvSpPr>
        <p:spPr>
          <a:xfrm>
            <a:off x="5659124" y="-1"/>
            <a:ext cx="6532876" cy="6858000"/>
          </a:xfrm>
          <a:custGeom>
            <a:avLst/>
            <a:gdLst>
              <a:gd name="connsiteX0" fmla="*/ 4171 w 6532876"/>
              <a:gd name="connsiteY0" fmla="*/ 0 h 6858000"/>
              <a:gd name="connsiteX1" fmla="*/ 6532876 w 6532876"/>
              <a:gd name="connsiteY1" fmla="*/ 0 h 6858000"/>
              <a:gd name="connsiteX2" fmla="*/ 6532876 w 6532876"/>
              <a:gd name="connsiteY2" fmla="*/ 6858000 h 6858000"/>
              <a:gd name="connsiteX3" fmla="*/ 347880 w 6532876"/>
              <a:gd name="connsiteY3" fmla="*/ 6858000 h 6858000"/>
              <a:gd name="connsiteX4" fmla="*/ 354362 w 6532876"/>
              <a:gd name="connsiteY4" fmla="*/ 6797374 h 6858000"/>
              <a:gd name="connsiteX5" fmla="*/ 325704 w 6532876"/>
              <a:gd name="connsiteY5" fmla="*/ 6190060 h 6858000"/>
              <a:gd name="connsiteX6" fmla="*/ 328021 w 6532876"/>
              <a:gd name="connsiteY6" fmla="*/ 5970226 h 6858000"/>
              <a:gd name="connsiteX7" fmla="*/ 321072 w 6532876"/>
              <a:gd name="connsiteY7" fmla="*/ 5757484 h 6858000"/>
              <a:gd name="connsiteX8" fmla="*/ 325704 w 6532876"/>
              <a:gd name="connsiteY8" fmla="*/ 5592017 h 6858000"/>
              <a:gd name="connsiteX9" fmla="*/ 328021 w 6532876"/>
              <a:gd name="connsiteY9" fmla="*/ 5480919 h 6858000"/>
              <a:gd name="connsiteX10" fmla="*/ 314124 w 6532876"/>
              <a:gd name="connsiteY10" fmla="*/ 4795414 h 6858000"/>
              <a:gd name="connsiteX11" fmla="*/ 295594 w 6532876"/>
              <a:gd name="connsiteY11" fmla="*/ 4268285 h 6858000"/>
              <a:gd name="connsiteX12" fmla="*/ 277066 w 6532876"/>
              <a:gd name="connsiteY12" fmla="*/ 3916078 h 6858000"/>
              <a:gd name="connsiteX13" fmla="*/ 263169 w 6532876"/>
              <a:gd name="connsiteY13" fmla="*/ 3594601 h 6858000"/>
              <a:gd name="connsiteX14" fmla="*/ 226111 w 6532876"/>
              <a:gd name="connsiteY14" fmla="*/ 3358220 h 6858000"/>
              <a:gd name="connsiteX15" fmla="*/ 214530 w 6532876"/>
              <a:gd name="connsiteY15" fmla="*/ 3268395 h 6858000"/>
              <a:gd name="connsiteX16" fmla="*/ 214530 w 6532876"/>
              <a:gd name="connsiteY16" fmla="*/ 2861821 h 6858000"/>
              <a:gd name="connsiteX17" fmla="*/ 196001 w 6532876"/>
              <a:gd name="connsiteY17" fmla="*/ 2575800 h 6858000"/>
              <a:gd name="connsiteX18" fmla="*/ 168208 w 6532876"/>
              <a:gd name="connsiteY18" fmla="*/ 2131405 h 6858000"/>
              <a:gd name="connsiteX19" fmla="*/ 156627 w 6532876"/>
              <a:gd name="connsiteY19" fmla="*/ 1845384 h 6858000"/>
              <a:gd name="connsiteX20" fmla="*/ 135782 w 6532876"/>
              <a:gd name="connsiteY20" fmla="*/ 1670462 h 6858000"/>
              <a:gd name="connsiteX21" fmla="*/ 140414 w 6532876"/>
              <a:gd name="connsiteY21" fmla="*/ 1374986 h 6858000"/>
              <a:gd name="connsiteX22" fmla="*/ 126518 w 6532876"/>
              <a:gd name="connsiteY22" fmla="*/ 1181154 h 6858000"/>
              <a:gd name="connsiteX23" fmla="*/ 82511 w 6532876"/>
              <a:gd name="connsiteY23" fmla="*/ 720212 h 6858000"/>
              <a:gd name="connsiteX24" fmla="*/ 66298 w 6532876"/>
              <a:gd name="connsiteY24" fmla="*/ 592566 h 6858000"/>
              <a:gd name="connsiteX25" fmla="*/ 57034 w 6532876"/>
              <a:gd name="connsiteY25" fmla="*/ 472012 h 6858000"/>
              <a:gd name="connsiteX26" fmla="*/ 31556 w 6532876"/>
              <a:gd name="connsiteY26" fmla="*/ 216721 h 6858000"/>
              <a:gd name="connsiteX27" fmla="*/ 0 w 6532876"/>
              <a:gd name="connsiteY27" fmla="*/ 7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32876" h="6858000">
                <a:moveTo>
                  <a:pt x="4171" y="0"/>
                </a:moveTo>
                <a:lnTo>
                  <a:pt x="6532876" y="0"/>
                </a:lnTo>
                <a:lnTo>
                  <a:pt x="6532876" y="6858000"/>
                </a:lnTo>
                <a:lnTo>
                  <a:pt x="347880" y="6858000"/>
                </a:lnTo>
                <a:lnTo>
                  <a:pt x="354362" y="6797374"/>
                </a:lnTo>
                <a:cubicBezTo>
                  <a:pt x="371556" y="6584077"/>
                  <a:pt x="345970" y="6419645"/>
                  <a:pt x="325704" y="6190060"/>
                </a:cubicBezTo>
                <a:cubicBezTo>
                  <a:pt x="318756" y="6116783"/>
                  <a:pt x="314124" y="6045868"/>
                  <a:pt x="328021" y="5970226"/>
                </a:cubicBezTo>
                <a:cubicBezTo>
                  <a:pt x="341917" y="5901676"/>
                  <a:pt x="330336" y="5828398"/>
                  <a:pt x="321072" y="5757484"/>
                </a:cubicBezTo>
                <a:cubicBezTo>
                  <a:pt x="314124" y="5703116"/>
                  <a:pt x="307175" y="5648749"/>
                  <a:pt x="325704" y="5592017"/>
                </a:cubicBezTo>
                <a:cubicBezTo>
                  <a:pt x="334969" y="5558924"/>
                  <a:pt x="328021" y="5518739"/>
                  <a:pt x="328021" y="5480919"/>
                </a:cubicBezTo>
                <a:cubicBezTo>
                  <a:pt x="316440" y="5253993"/>
                  <a:pt x="304859" y="5024704"/>
                  <a:pt x="314124" y="4795414"/>
                </a:cubicBezTo>
                <a:cubicBezTo>
                  <a:pt x="321072" y="4620493"/>
                  <a:pt x="314124" y="4443207"/>
                  <a:pt x="295594" y="4268285"/>
                </a:cubicBezTo>
                <a:cubicBezTo>
                  <a:pt x="284015" y="4152459"/>
                  <a:pt x="277066" y="4031905"/>
                  <a:pt x="277066" y="3916078"/>
                </a:cubicBezTo>
                <a:cubicBezTo>
                  <a:pt x="279382" y="3809707"/>
                  <a:pt x="258536" y="3703336"/>
                  <a:pt x="263169" y="3594601"/>
                </a:cubicBezTo>
                <a:cubicBezTo>
                  <a:pt x="265485" y="3516594"/>
                  <a:pt x="240009" y="3438589"/>
                  <a:pt x="226111" y="3358220"/>
                </a:cubicBezTo>
                <a:cubicBezTo>
                  <a:pt x="219162" y="3329854"/>
                  <a:pt x="205266" y="3299125"/>
                  <a:pt x="214530" y="3268395"/>
                </a:cubicBezTo>
                <a:cubicBezTo>
                  <a:pt x="258536" y="3133659"/>
                  <a:pt x="230743" y="2996558"/>
                  <a:pt x="214530" y="2861821"/>
                </a:cubicBezTo>
                <a:cubicBezTo>
                  <a:pt x="200633" y="2767268"/>
                  <a:pt x="193686" y="2672716"/>
                  <a:pt x="196001" y="2575800"/>
                </a:cubicBezTo>
                <a:cubicBezTo>
                  <a:pt x="200633" y="2426881"/>
                  <a:pt x="189053" y="2280324"/>
                  <a:pt x="168208" y="2131405"/>
                </a:cubicBezTo>
                <a:cubicBezTo>
                  <a:pt x="154311" y="2036852"/>
                  <a:pt x="142730" y="1942300"/>
                  <a:pt x="156627" y="1845384"/>
                </a:cubicBezTo>
                <a:cubicBezTo>
                  <a:pt x="168208" y="1783925"/>
                  <a:pt x="147363" y="1729558"/>
                  <a:pt x="135782" y="1670462"/>
                </a:cubicBezTo>
                <a:cubicBezTo>
                  <a:pt x="114937" y="1571182"/>
                  <a:pt x="145046" y="1474266"/>
                  <a:pt x="140414" y="1374986"/>
                </a:cubicBezTo>
                <a:cubicBezTo>
                  <a:pt x="140414" y="1311163"/>
                  <a:pt x="138098" y="1244977"/>
                  <a:pt x="126518" y="1181154"/>
                </a:cubicBezTo>
                <a:cubicBezTo>
                  <a:pt x="96408" y="1029870"/>
                  <a:pt x="89460" y="873859"/>
                  <a:pt x="82511" y="720212"/>
                </a:cubicBezTo>
                <a:cubicBezTo>
                  <a:pt x="82511" y="677663"/>
                  <a:pt x="77879" y="632750"/>
                  <a:pt x="66298" y="592566"/>
                </a:cubicBezTo>
                <a:cubicBezTo>
                  <a:pt x="52402" y="552381"/>
                  <a:pt x="50085" y="512197"/>
                  <a:pt x="57034" y="472012"/>
                </a:cubicBezTo>
                <a:cubicBezTo>
                  <a:pt x="73248" y="384551"/>
                  <a:pt x="57034" y="299454"/>
                  <a:pt x="31556" y="216721"/>
                </a:cubicBezTo>
                <a:cubicBezTo>
                  <a:pt x="16502" y="169444"/>
                  <a:pt x="4922" y="121577"/>
                  <a:pt x="0" y="73119"/>
                </a:cubicBezTo>
                <a:close/>
              </a:path>
            </a:pathLst>
          </a:custGeom>
          <a:solidFill>
            <a:schemeClr val="bg1">
              <a:lumMod val="85000"/>
            </a:schemeClr>
          </a:solidFill>
        </p:spPr>
        <p:txBody>
          <a:bodyPr wrap="square">
            <a:noAutofit/>
          </a:bodyPr>
          <a:lstStyle/>
          <a:p>
            <a:r>
              <a:rPr lang="en-US"/>
              <a:t>Click icon to add picture</a:t>
            </a:r>
            <a:endParaRPr lang="en-GB"/>
          </a:p>
        </p:txBody>
      </p:sp>
      <p:sp>
        <p:nvSpPr>
          <p:cNvPr id="12" name="Title 1">
            <a:extLst>
              <a:ext uri="{FF2B5EF4-FFF2-40B4-BE49-F238E27FC236}">
                <a16:creationId xmlns:a16="http://schemas.microsoft.com/office/drawing/2014/main" id="{4F43AED6-FF4D-45FD-8BA5-266EDC950B94}"/>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a:p>
        </p:txBody>
      </p:sp>
      <p:sp>
        <p:nvSpPr>
          <p:cNvPr id="13" name="Text Placeholder 2">
            <a:extLst>
              <a:ext uri="{FF2B5EF4-FFF2-40B4-BE49-F238E27FC236}">
                <a16:creationId xmlns:a16="http://schemas.microsoft.com/office/drawing/2014/main" id="{8CACFDC2-A36E-4FF7-83C5-8A40D9A4085D}"/>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3887532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Content &amp; Image v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945E95B0-CBED-4B0B-85F0-C11B5741039B}"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sp>
        <p:nvSpPr>
          <p:cNvPr id="9" name="Title 1">
            <a:extLst>
              <a:ext uri="{FF2B5EF4-FFF2-40B4-BE49-F238E27FC236}">
                <a16:creationId xmlns:a16="http://schemas.microsoft.com/office/drawing/2014/main" id="{8FB5E873-CF21-4B4C-B4E4-8BD519F6AFF2}"/>
              </a:ext>
            </a:extLst>
          </p:cNvPr>
          <p:cNvSpPr>
            <a:spLocks noGrp="1"/>
          </p:cNvSpPr>
          <p:nvPr>
            <p:ph type="title"/>
          </p:nvPr>
        </p:nvSpPr>
        <p:spPr>
          <a:xfrm>
            <a:off x="874714" y="426650"/>
            <a:ext cx="4539115" cy="1062038"/>
          </a:xfrm>
        </p:spPr>
        <p:txBody>
          <a:bodyPr>
            <a:normAutofit/>
          </a:bodyPr>
          <a:lstStyle>
            <a:lvl1pPr>
              <a:defRPr sz="3200">
                <a:solidFill>
                  <a:schemeClr val="tx1"/>
                </a:solidFill>
              </a:defRPr>
            </a:lvl1pPr>
          </a:lstStyle>
          <a:p>
            <a:r>
              <a:rPr lang="en-US"/>
              <a:t>Click to edit Master title style</a:t>
            </a:r>
            <a:endParaRPr lang="en-GB"/>
          </a:p>
        </p:txBody>
      </p:sp>
      <p:sp>
        <p:nvSpPr>
          <p:cNvPr id="10" name="Content Placeholder 2">
            <a:extLst>
              <a:ext uri="{FF2B5EF4-FFF2-40B4-BE49-F238E27FC236}">
                <a16:creationId xmlns:a16="http://schemas.microsoft.com/office/drawing/2014/main" id="{3CC12D3B-566F-455A-9D25-7F82749083E7}"/>
              </a:ext>
            </a:extLst>
          </p:cNvPr>
          <p:cNvSpPr>
            <a:spLocks noGrp="1"/>
          </p:cNvSpPr>
          <p:nvPr>
            <p:ph idx="1"/>
          </p:nvPr>
        </p:nvSpPr>
        <p:spPr>
          <a:xfrm>
            <a:off x="1914525" y="2016125"/>
            <a:ext cx="2838450" cy="3794556"/>
          </a:xfrm>
        </p:spPr>
        <p:txBody>
          <a:bodyPr>
            <a:normAutofit/>
          </a:bodyPr>
          <a:lstStyle>
            <a:lvl1pPr marL="0" indent="0">
              <a:spcBef>
                <a:spcPts val="600"/>
              </a:spcBef>
              <a:buNone/>
              <a:defRPr sz="1400" b="1">
                <a:solidFill>
                  <a:schemeClr val="tx1"/>
                </a:solidFill>
              </a:defRPr>
            </a:lvl1pPr>
            <a:lvl2pPr marL="0" indent="0">
              <a:spcBef>
                <a:spcPts val="400"/>
              </a:spcBef>
              <a:buNone/>
              <a:defRPr sz="1200">
                <a:solidFill>
                  <a:schemeClr val="tx1"/>
                </a:solidFill>
              </a:defRPr>
            </a:lvl2pPr>
            <a:lvl3pPr marL="177800" indent="-177800">
              <a:spcBef>
                <a:spcPts val="400"/>
              </a:spcBef>
              <a:defRPr sz="1200">
                <a:solidFill>
                  <a:schemeClr val="tx1"/>
                </a:solidFill>
              </a:defRPr>
            </a:lvl3pPr>
            <a:lvl4pPr marL="539750" indent="-177800">
              <a:spcBef>
                <a:spcPts val="400"/>
              </a:spcBef>
              <a:defRPr sz="1200">
                <a:solidFill>
                  <a:schemeClr val="tx1"/>
                </a:solidFill>
              </a:defRPr>
            </a:lvl4pPr>
            <a:lvl5pPr marL="895350" indent="-177800">
              <a:spcBef>
                <a:spcPts val="400"/>
              </a:spcBef>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11" name="Picture 10">
            <a:extLst>
              <a:ext uri="{FF2B5EF4-FFF2-40B4-BE49-F238E27FC236}">
                <a16:creationId xmlns:a16="http://schemas.microsoft.com/office/drawing/2014/main" id="{E2EF13F9-283E-4CBF-823F-F59083C609E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7293" y="5924152"/>
            <a:ext cx="1149195" cy="671440"/>
          </a:xfrm>
          <a:prstGeom prst="rect">
            <a:avLst/>
          </a:prstGeom>
        </p:spPr>
      </p:pic>
      <p:sp>
        <p:nvSpPr>
          <p:cNvPr id="25" name="Picture Placeholder 24">
            <a:extLst>
              <a:ext uri="{FF2B5EF4-FFF2-40B4-BE49-F238E27FC236}">
                <a16:creationId xmlns:a16="http://schemas.microsoft.com/office/drawing/2014/main" id="{D7FEAAC7-AF0D-4D3E-A4B8-E17C636EE526}"/>
              </a:ext>
            </a:extLst>
          </p:cNvPr>
          <p:cNvSpPr>
            <a:spLocks noGrp="1"/>
          </p:cNvSpPr>
          <p:nvPr>
            <p:ph type="pic" sz="quarter" idx="13"/>
          </p:nvPr>
        </p:nvSpPr>
        <p:spPr>
          <a:xfrm>
            <a:off x="5482453" y="0"/>
            <a:ext cx="6709547" cy="6858000"/>
          </a:xfrm>
          <a:custGeom>
            <a:avLst/>
            <a:gdLst>
              <a:gd name="connsiteX0" fmla="*/ 16732 w 6709547"/>
              <a:gd name="connsiteY0" fmla="*/ 0 h 6858000"/>
              <a:gd name="connsiteX1" fmla="*/ 6709547 w 6709547"/>
              <a:gd name="connsiteY1" fmla="*/ 0 h 6858000"/>
              <a:gd name="connsiteX2" fmla="*/ 6709547 w 6709547"/>
              <a:gd name="connsiteY2" fmla="*/ 6858000 h 6858000"/>
              <a:gd name="connsiteX3" fmla="*/ 406126 w 6709547"/>
              <a:gd name="connsiteY3" fmla="*/ 6858000 h 6858000"/>
              <a:gd name="connsiteX4" fmla="*/ 406944 w 6709547"/>
              <a:gd name="connsiteY4" fmla="*/ 6833406 h 6858000"/>
              <a:gd name="connsiteX5" fmla="*/ 371682 w 6709547"/>
              <a:gd name="connsiteY5" fmla="*/ 6668652 h 6858000"/>
              <a:gd name="connsiteX6" fmla="*/ 376720 w 6709547"/>
              <a:gd name="connsiteY6" fmla="*/ 6604182 h 6858000"/>
              <a:gd name="connsiteX7" fmla="*/ 301159 w 6709547"/>
              <a:gd name="connsiteY7" fmla="*/ 6234081 h 6858000"/>
              <a:gd name="connsiteX8" fmla="*/ 311232 w 6709547"/>
              <a:gd name="connsiteY8" fmla="*/ 6193489 h 6858000"/>
              <a:gd name="connsiteX9" fmla="*/ 356570 w 6709547"/>
              <a:gd name="connsiteY9" fmla="*/ 6217367 h 6858000"/>
              <a:gd name="connsiteX10" fmla="*/ 331382 w 6709547"/>
              <a:gd name="connsiteY10" fmla="*/ 5923673 h 6858000"/>
              <a:gd name="connsiteX11" fmla="*/ 303677 w 6709547"/>
              <a:gd name="connsiteY11" fmla="*/ 5665796 h 6858000"/>
              <a:gd name="connsiteX12" fmla="*/ 293602 w 6709547"/>
              <a:gd name="connsiteY12" fmla="*/ 5544022 h 6858000"/>
              <a:gd name="connsiteX13" fmla="*/ 273452 w 6709547"/>
              <a:gd name="connsiteY13" fmla="*/ 5412696 h 6858000"/>
              <a:gd name="connsiteX14" fmla="*/ 228115 w 6709547"/>
              <a:gd name="connsiteY14" fmla="*/ 4947083 h 6858000"/>
              <a:gd name="connsiteX15" fmla="*/ 210483 w 6709547"/>
              <a:gd name="connsiteY15" fmla="*/ 4748900 h 6858000"/>
              <a:gd name="connsiteX16" fmla="*/ 218040 w 6709547"/>
              <a:gd name="connsiteY16" fmla="*/ 4450432 h 6858000"/>
              <a:gd name="connsiteX17" fmla="*/ 192852 w 6709547"/>
              <a:gd name="connsiteY17" fmla="*/ 4273738 h 6858000"/>
              <a:gd name="connsiteX18" fmla="*/ 182778 w 6709547"/>
              <a:gd name="connsiteY18" fmla="*/ 3984819 h 6858000"/>
              <a:gd name="connsiteX19" fmla="*/ 150034 w 6709547"/>
              <a:gd name="connsiteY19" fmla="*/ 3533535 h 6858000"/>
              <a:gd name="connsiteX20" fmla="*/ 132402 w 6709547"/>
              <a:gd name="connsiteY20" fmla="*/ 3244617 h 6858000"/>
              <a:gd name="connsiteX21" fmla="*/ 129884 w 6709547"/>
              <a:gd name="connsiteY21" fmla="*/ 2833924 h 6858000"/>
              <a:gd name="connsiteX22" fmla="*/ 117290 w 6709547"/>
              <a:gd name="connsiteY22" fmla="*/ 2740803 h 6858000"/>
              <a:gd name="connsiteX23" fmla="*/ 76991 w 6709547"/>
              <a:gd name="connsiteY23" fmla="*/ 2504415 h 6858000"/>
              <a:gd name="connsiteX24" fmla="*/ 61878 w 6709547"/>
              <a:gd name="connsiteY24" fmla="*/ 2177293 h 6858000"/>
              <a:gd name="connsiteX25" fmla="*/ 41729 w 6709547"/>
              <a:gd name="connsiteY25" fmla="*/ 1821518 h 6858000"/>
              <a:gd name="connsiteX26" fmla="*/ 21579 w 6709547"/>
              <a:gd name="connsiteY26" fmla="*/ 1286662 h 6858000"/>
              <a:gd name="connsiteX27" fmla="*/ 8986 w 6709547"/>
              <a:gd name="connsiteY27" fmla="*/ 591826 h 6858000"/>
              <a:gd name="connsiteX28" fmla="*/ 11505 w 6709547"/>
              <a:gd name="connsiteY28" fmla="*/ 481989 h 6858000"/>
              <a:gd name="connsiteX29" fmla="*/ 14023 w 6709547"/>
              <a:gd name="connsiteY29" fmla="*/ 314847 h 6858000"/>
              <a:gd name="connsiteX30" fmla="*/ 6467 w 6709547"/>
              <a:gd name="connsiteY30" fmla="*/ 97561 h 6858000"/>
              <a:gd name="connsiteX31" fmla="*/ 15361 w 6709547"/>
              <a:gd name="connsiteY31" fmla="*/ 4204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709547" h="6858000">
                <a:moveTo>
                  <a:pt x="16732" y="0"/>
                </a:moveTo>
                <a:lnTo>
                  <a:pt x="6709547" y="0"/>
                </a:lnTo>
                <a:lnTo>
                  <a:pt x="6709547" y="6858000"/>
                </a:lnTo>
                <a:lnTo>
                  <a:pt x="406126" y="6858000"/>
                </a:lnTo>
                <a:lnTo>
                  <a:pt x="406944" y="6833406"/>
                </a:lnTo>
                <a:cubicBezTo>
                  <a:pt x="417020" y="6776100"/>
                  <a:pt x="427094" y="6714019"/>
                  <a:pt x="371682" y="6668652"/>
                </a:cubicBezTo>
                <a:cubicBezTo>
                  <a:pt x="354052" y="6651937"/>
                  <a:pt x="379240" y="6625672"/>
                  <a:pt x="376720" y="6604182"/>
                </a:cubicBezTo>
                <a:cubicBezTo>
                  <a:pt x="374202" y="6482407"/>
                  <a:pt x="306196" y="6358244"/>
                  <a:pt x="301159" y="6234081"/>
                </a:cubicBezTo>
                <a:cubicBezTo>
                  <a:pt x="301159" y="6219755"/>
                  <a:pt x="293602" y="6203040"/>
                  <a:pt x="311232" y="6193489"/>
                </a:cubicBezTo>
                <a:cubicBezTo>
                  <a:pt x="331382" y="6195878"/>
                  <a:pt x="328864" y="6222143"/>
                  <a:pt x="356570" y="6217367"/>
                </a:cubicBezTo>
                <a:cubicBezTo>
                  <a:pt x="379240" y="6117081"/>
                  <a:pt x="364126" y="6019183"/>
                  <a:pt x="331382" y="5923673"/>
                </a:cubicBezTo>
                <a:cubicBezTo>
                  <a:pt x="301159" y="5840102"/>
                  <a:pt x="286046" y="5754143"/>
                  <a:pt x="303677" y="5665796"/>
                </a:cubicBezTo>
                <a:cubicBezTo>
                  <a:pt x="311232" y="5625204"/>
                  <a:pt x="306196" y="5584613"/>
                  <a:pt x="293602" y="5544022"/>
                </a:cubicBezTo>
                <a:cubicBezTo>
                  <a:pt x="278490" y="5501042"/>
                  <a:pt x="275971" y="5458062"/>
                  <a:pt x="273452" y="5412696"/>
                </a:cubicBezTo>
                <a:cubicBezTo>
                  <a:pt x="268415" y="5257491"/>
                  <a:pt x="260859" y="5099899"/>
                  <a:pt x="228115" y="4947083"/>
                </a:cubicBezTo>
                <a:cubicBezTo>
                  <a:pt x="213002" y="4882613"/>
                  <a:pt x="213002" y="4815757"/>
                  <a:pt x="210483" y="4748900"/>
                </a:cubicBezTo>
                <a:cubicBezTo>
                  <a:pt x="207965" y="4651002"/>
                  <a:pt x="240709" y="4550718"/>
                  <a:pt x="218040" y="4450432"/>
                </a:cubicBezTo>
                <a:cubicBezTo>
                  <a:pt x="202928" y="4393126"/>
                  <a:pt x="182778" y="4335819"/>
                  <a:pt x="192852" y="4273738"/>
                </a:cubicBezTo>
                <a:cubicBezTo>
                  <a:pt x="210483" y="4178227"/>
                  <a:pt x="195371" y="4080330"/>
                  <a:pt x="182778" y="3984819"/>
                </a:cubicBezTo>
                <a:cubicBezTo>
                  <a:pt x="160110" y="3834392"/>
                  <a:pt x="147516" y="3686351"/>
                  <a:pt x="150034" y="3533535"/>
                </a:cubicBezTo>
                <a:cubicBezTo>
                  <a:pt x="152552" y="3438025"/>
                  <a:pt x="144998" y="3342515"/>
                  <a:pt x="132402" y="3244617"/>
                </a:cubicBezTo>
                <a:cubicBezTo>
                  <a:pt x="112252" y="3108516"/>
                  <a:pt x="82028" y="2970025"/>
                  <a:pt x="129884" y="2833924"/>
                </a:cubicBezTo>
                <a:cubicBezTo>
                  <a:pt x="139961" y="2802883"/>
                  <a:pt x="124848" y="2771843"/>
                  <a:pt x="117290" y="2740803"/>
                </a:cubicBezTo>
                <a:cubicBezTo>
                  <a:pt x="102178" y="2662006"/>
                  <a:pt x="74473" y="2583210"/>
                  <a:pt x="76991" y="2504415"/>
                </a:cubicBezTo>
                <a:cubicBezTo>
                  <a:pt x="82028" y="2394578"/>
                  <a:pt x="61878" y="2287129"/>
                  <a:pt x="61878" y="2177293"/>
                </a:cubicBezTo>
                <a:cubicBezTo>
                  <a:pt x="64398" y="2060293"/>
                  <a:pt x="54322" y="1938518"/>
                  <a:pt x="41729" y="1821518"/>
                </a:cubicBezTo>
                <a:cubicBezTo>
                  <a:pt x="21579" y="1642437"/>
                  <a:pt x="14023" y="1465743"/>
                  <a:pt x="21579" y="1286662"/>
                </a:cubicBezTo>
                <a:cubicBezTo>
                  <a:pt x="31654" y="1055050"/>
                  <a:pt x="19060" y="823438"/>
                  <a:pt x="8986" y="591826"/>
                </a:cubicBezTo>
                <a:cubicBezTo>
                  <a:pt x="6467" y="556010"/>
                  <a:pt x="-1090" y="515418"/>
                  <a:pt x="11505" y="481989"/>
                </a:cubicBezTo>
                <a:cubicBezTo>
                  <a:pt x="29134" y="424684"/>
                  <a:pt x="21579" y="369766"/>
                  <a:pt x="14023" y="314847"/>
                </a:cubicBezTo>
                <a:cubicBezTo>
                  <a:pt x="6467" y="243215"/>
                  <a:pt x="-8646" y="169195"/>
                  <a:pt x="6467" y="97561"/>
                </a:cubicBezTo>
                <a:cubicBezTo>
                  <a:pt x="10875" y="79057"/>
                  <a:pt x="13708" y="60553"/>
                  <a:pt x="15361" y="42047"/>
                </a:cubicBezTo>
                <a:close/>
              </a:path>
            </a:pathLst>
          </a:custGeom>
          <a:solidFill>
            <a:schemeClr val="bg1">
              <a:lumMod val="85000"/>
            </a:schemeClr>
          </a:solidFill>
        </p:spPr>
        <p:txBody>
          <a:bodyPr wrap="square">
            <a:noAutofit/>
          </a:bodyPr>
          <a:lstStyle/>
          <a:p>
            <a:r>
              <a:rPr lang="en-US"/>
              <a:t>Click icon to add picture</a:t>
            </a:r>
            <a:endParaRPr lang="en-GB"/>
          </a:p>
        </p:txBody>
      </p:sp>
      <p:sp>
        <p:nvSpPr>
          <p:cNvPr id="3" name="Text Placeholder 2">
            <a:extLst>
              <a:ext uri="{FF2B5EF4-FFF2-40B4-BE49-F238E27FC236}">
                <a16:creationId xmlns:a16="http://schemas.microsoft.com/office/drawing/2014/main" id="{0E1742C5-BE41-4B3D-AD65-9A7493450140}"/>
              </a:ext>
            </a:extLst>
          </p:cNvPr>
          <p:cNvSpPr>
            <a:spLocks noGrp="1"/>
          </p:cNvSpPr>
          <p:nvPr>
            <p:ph type="body" sz="quarter" idx="14"/>
          </p:nvPr>
        </p:nvSpPr>
        <p:spPr>
          <a:xfrm>
            <a:off x="874714" y="1509505"/>
            <a:ext cx="453911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247515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Content &amp; Image v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A0F9C8ED-02C6-4FBB-8D4A-22DB36932693}"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sp>
        <p:nvSpPr>
          <p:cNvPr id="9" name="Title 1">
            <a:extLst>
              <a:ext uri="{FF2B5EF4-FFF2-40B4-BE49-F238E27FC236}">
                <a16:creationId xmlns:a16="http://schemas.microsoft.com/office/drawing/2014/main" id="{8FB5E873-CF21-4B4C-B4E4-8BD519F6AFF2}"/>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a:p>
        </p:txBody>
      </p:sp>
      <p:sp>
        <p:nvSpPr>
          <p:cNvPr id="23" name="Picture Placeholder 22">
            <a:extLst>
              <a:ext uri="{FF2B5EF4-FFF2-40B4-BE49-F238E27FC236}">
                <a16:creationId xmlns:a16="http://schemas.microsoft.com/office/drawing/2014/main" id="{4D079CC2-B445-4F5C-A330-29529E1672B1}"/>
              </a:ext>
            </a:extLst>
          </p:cNvPr>
          <p:cNvSpPr>
            <a:spLocks noGrp="1"/>
          </p:cNvSpPr>
          <p:nvPr>
            <p:ph type="pic" sz="quarter" idx="13"/>
          </p:nvPr>
        </p:nvSpPr>
        <p:spPr>
          <a:xfrm>
            <a:off x="0" y="4690501"/>
            <a:ext cx="12192000" cy="2167499"/>
          </a:xfrm>
          <a:custGeom>
            <a:avLst/>
            <a:gdLst>
              <a:gd name="connsiteX0" fmla="*/ 11914330 w 12192000"/>
              <a:gd name="connsiteY0" fmla="*/ 232 h 2167499"/>
              <a:gd name="connsiteX1" fmla="*/ 12146226 w 12192000"/>
              <a:gd name="connsiteY1" fmla="*/ 13381 h 2167499"/>
              <a:gd name="connsiteX2" fmla="*/ 12192000 w 12192000"/>
              <a:gd name="connsiteY2" fmla="*/ 19072 h 2167499"/>
              <a:gd name="connsiteX3" fmla="*/ 12192000 w 12192000"/>
              <a:gd name="connsiteY3" fmla="*/ 2167499 h 2167499"/>
              <a:gd name="connsiteX4" fmla="*/ 0 w 12192000"/>
              <a:gd name="connsiteY4" fmla="*/ 2167499 h 2167499"/>
              <a:gd name="connsiteX5" fmla="*/ 0 w 12192000"/>
              <a:gd name="connsiteY5" fmla="*/ 512181 h 2167499"/>
              <a:gd name="connsiteX6" fmla="*/ 76933 w 12192000"/>
              <a:gd name="connsiteY6" fmla="*/ 500584 h 2167499"/>
              <a:gd name="connsiteX7" fmla="*/ 383248 w 12192000"/>
              <a:gd name="connsiteY7" fmla="*/ 462703 h 2167499"/>
              <a:gd name="connsiteX8" fmla="*/ 639233 w 12192000"/>
              <a:gd name="connsiteY8" fmla="*/ 418198 h 2167499"/>
              <a:gd name="connsiteX9" fmla="*/ 738783 w 12192000"/>
              <a:gd name="connsiteY9" fmla="*/ 427568 h 2167499"/>
              <a:gd name="connsiteX10" fmla="*/ 1314749 w 12192000"/>
              <a:gd name="connsiteY10" fmla="*/ 324504 h 2167499"/>
              <a:gd name="connsiteX11" fmla="*/ 1381115 w 12192000"/>
              <a:gd name="connsiteY11" fmla="*/ 338558 h 2167499"/>
              <a:gd name="connsiteX12" fmla="*/ 1340821 w 12192000"/>
              <a:gd name="connsiteY12" fmla="*/ 404144 h 2167499"/>
              <a:gd name="connsiteX13" fmla="*/ 1798276 w 12192000"/>
              <a:gd name="connsiteY13" fmla="*/ 373693 h 2167499"/>
              <a:gd name="connsiteX14" fmla="*/ 2203585 w 12192000"/>
              <a:gd name="connsiteY14" fmla="*/ 338558 h 2167499"/>
              <a:gd name="connsiteX15" fmla="*/ 2390833 w 12192000"/>
              <a:gd name="connsiteY15" fmla="*/ 326846 h 2167499"/>
              <a:gd name="connsiteX16" fmla="*/ 2594673 w 12192000"/>
              <a:gd name="connsiteY16" fmla="*/ 303422 h 2167499"/>
              <a:gd name="connsiteX17" fmla="*/ 3324704 w 12192000"/>
              <a:gd name="connsiteY17" fmla="*/ 244863 h 2167499"/>
              <a:gd name="connsiteX18" fmla="*/ 3630463 w 12192000"/>
              <a:gd name="connsiteY18" fmla="*/ 223782 h 2167499"/>
              <a:gd name="connsiteX19" fmla="*/ 4095029 w 12192000"/>
              <a:gd name="connsiteY19" fmla="*/ 240178 h 2167499"/>
              <a:gd name="connsiteX20" fmla="*/ 4369975 w 12192000"/>
              <a:gd name="connsiteY20" fmla="*/ 209728 h 2167499"/>
              <a:gd name="connsiteX21" fmla="*/ 4822690 w 12192000"/>
              <a:gd name="connsiteY21" fmla="*/ 200358 h 2167499"/>
              <a:gd name="connsiteX22" fmla="*/ 5524277 w 12192000"/>
              <a:gd name="connsiteY22" fmla="*/ 165223 h 2167499"/>
              <a:gd name="connsiteX23" fmla="*/ 5974621 w 12192000"/>
              <a:gd name="connsiteY23" fmla="*/ 144141 h 2167499"/>
              <a:gd name="connsiteX24" fmla="*/ 6614583 w 12192000"/>
              <a:gd name="connsiteY24" fmla="*/ 151169 h 2167499"/>
              <a:gd name="connsiteX25" fmla="*/ 6759167 w 12192000"/>
              <a:gd name="connsiteY25" fmla="*/ 137114 h 2167499"/>
              <a:gd name="connsiteX26" fmla="*/ 7131292 w 12192000"/>
              <a:gd name="connsiteY26" fmla="*/ 83240 h 2167499"/>
              <a:gd name="connsiteX27" fmla="*/ 7638522 w 12192000"/>
              <a:gd name="connsiteY27" fmla="*/ 66843 h 2167499"/>
              <a:gd name="connsiteX28" fmla="*/ 8193156 w 12192000"/>
              <a:gd name="connsiteY28" fmla="*/ 45762 h 2167499"/>
              <a:gd name="connsiteX29" fmla="*/ 9025106 w 12192000"/>
              <a:gd name="connsiteY29" fmla="*/ 29366 h 2167499"/>
              <a:gd name="connsiteX30" fmla="*/ 10105930 w 12192000"/>
              <a:gd name="connsiteY30" fmla="*/ 24681 h 2167499"/>
              <a:gd name="connsiteX31" fmla="*/ 10281328 w 12192000"/>
              <a:gd name="connsiteY31" fmla="*/ 31708 h 2167499"/>
              <a:gd name="connsiteX32" fmla="*/ 10542053 w 12192000"/>
              <a:gd name="connsiteY32" fmla="*/ 41077 h 2167499"/>
              <a:gd name="connsiteX33" fmla="*/ 10876255 w 12192000"/>
              <a:gd name="connsiteY33" fmla="*/ 34050 h 2167499"/>
              <a:gd name="connsiteX34" fmla="*/ 11224679 w 12192000"/>
              <a:gd name="connsiteY34" fmla="*/ 43420 h 2167499"/>
              <a:gd name="connsiteX35" fmla="*/ 11914330 w 12192000"/>
              <a:gd name="connsiteY35" fmla="*/ 232 h 216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2192000" h="2167499">
                <a:moveTo>
                  <a:pt x="11914330" y="232"/>
                </a:moveTo>
                <a:cubicBezTo>
                  <a:pt x="11987938" y="1192"/>
                  <a:pt x="12064062" y="5199"/>
                  <a:pt x="12146226" y="13381"/>
                </a:cubicBezTo>
                <a:lnTo>
                  <a:pt x="12192000" y="19072"/>
                </a:lnTo>
                <a:lnTo>
                  <a:pt x="12192000" y="2167499"/>
                </a:lnTo>
                <a:lnTo>
                  <a:pt x="0" y="2167499"/>
                </a:lnTo>
                <a:lnTo>
                  <a:pt x="0" y="512181"/>
                </a:lnTo>
                <a:lnTo>
                  <a:pt x="76933" y="500584"/>
                </a:lnTo>
                <a:cubicBezTo>
                  <a:pt x="179705" y="478075"/>
                  <a:pt x="274810" y="443379"/>
                  <a:pt x="383248" y="462703"/>
                </a:cubicBezTo>
                <a:cubicBezTo>
                  <a:pt x="473317" y="479100"/>
                  <a:pt x="565756" y="497839"/>
                  <a:pt x="639233" y="418198"/>
                </a:cubicBezTo>
                <a:cubicBezTo>
                  <a:pt x="665306" y="390090"/>
                  <a:pt x="705600" y="427568"/>
                  <a:pt x="738783" y="427568"/>
                </a:cubicBezTo>
                <a:cubicBezTo>
                  <a:pt x="930772" y="422883"/>
                  <a:pt x="1125130" y="329188"/>
                  <a:pt x="1314749" y="324504"/>
                </a:cubicBezTo>
                <a:cubicBezTo>
                  <a:pt x="1338451" y="324504"/>
                  <a:pt x="1364523" y="315134"/>
                  <a:pt x="1381115" y="338558"/>
                </a:cubicBezTo>
                <a:cubicBezTo>
                  <a:pt x="1376374" y="366666"/>
                  <a:pt x="1336081" y="364324"/>
                  <a:pt x="1340821" y="404144"/>
                </a:cubicBezTo>
                <a:cubicBezTo>
                  <a:pt x="1494886" y="439279"/>
                  <a:pt x="1648951" y="418198"/>
                  <a:pt x="1798276" y="373693"/>
                </a:cubicBezTo>
                <a:cubicBezTo>
                  <a:pt x="1931008" y="333873"/>
                  <a:pt x="2063742" y="310449"/>
                  <a:pt x="2203585" y="338558"/>
                </a:cubicBezTo>
                <a:cubicBezTo>
                  <a:pt x="2265212" y="352612"/>
                  <a:pt x="2329208" y="345585"/>
                  <a:pt x="2390833" y="326846"/>
                </a:cubicBezTo>
                <a:cubicBezTo>
                  <a:pt x="2457199" y="308107"/>
                  <a:pt x="2525936" y="303422"/>
                  <a:pt x="2594673" y="303422"/>
                </a:cubicBezTo>
                <a:cubicBezTo>
                  <a:pt x="2838807" y="298738"/>
                  <a:pt x="3082940" y="289368"/>
                  <a:pt x="3324704" y="244863"/>
                </a:cubicBezTo>
                <a:cubicBezTo>
                  <a:pt x="3424254" y="226124"/>
                  <a:pt x="3526173" y="226124"/>
                  <a:pt x="3630463" y="223782"/>
                </a:cubicBezTo>
                <a:cubicBezTo>
                  <a:pt x="3784529" y="223782"/>
                  <a:pt x="3938593" y="272972"/>
                  <a:pt x="4095029" y="240178"/>
                </a:cubicBezTo>
                <a:cubicBezTo>
                  <a:pt x="4185097" y="223782"/>
                  <a:pt x="4275165" y="193331"/>
                  <a:pt x="4369975" y="209728"/>
                </a:cubicBezTo>
                <a:cubicBezTo>
                  <a:pt x="4521670" y="237836"/>
                  <a:pt x="4673365" y="219097"/>
                  <a:pt x="4822690" y="200358"/>
                </a:cubicBezTo>
                <a:cubicBezTo>
                  <a:pt x="5054972" y="172250"/>
                  <a:pt x="5289624" y="155853"/>
                  <a:pt x="5524277" y="165223"/>
                </a:cubicBezTo>
                <a:cubicBezTo>
                  <a:pt x="5675971" y="172250"/>
                  <a:pt x="5825297" y="160538"/>
                  <a:pt x="5974621" y="144141"/>
                </a:cubicBezTo>
                <a:cubicBezTo>
                  <a:pt x="6185571" y="120718"/>
                  <a:pt x="6401262" y="78555"/>
                  <a:pt x="6614583" y="151169"/>
                </a:cubicBezTo>
                <a:cubicBezTo>
                  <a:pt x="6664358" y="167565"/>
                  <a:pt x="6709392" y="144141"/>
                  <a:pt x="6759167" y="137114"/>
                </a:cubicBezTo>
                <a:cubicBezTo>
                  <a:pt x="6882418" y="116033"/>
                  <a:pt x="7008041" y="76213"/>
                  <a:pt x="7131292" y="83240"/>
                </a:cubicBezTo>
                <a:cubicBezTo>
                  <a:pt x="7301949" y="90267"/>
                  <a:pt x="7467866" y="62159"/>
                  <a:pt x="7638522" y="66843"/>
                </a:cubicBezTo>
                <a:cubicBezTo>
                  <a:pt x="7821030" y="71528"/>
                  <a:pt x="8008277" y="62159"/>
                  <a:pt x="8193156" y="45762"/>
                </a:cubicBezTo>
                <a:cubicBezTo>
                  <a:pt x="8470472" y="19996"/>
                  <a:pt x="8747789" y="15311"/>
                  <a:pt x="9025106" y="29366"/>
                </a:cubicBezTo>
                <a:cubicBezTo>
                  <a:pt x="9385381" y="48104"/>
                  <a:pt x="9745656" y="36393"/>
                  <a:pt x="10105930" y="24681"/>
                </a:cubicBezTo>
                <a:cubicBezTo>
                  <a:pt x="10165187" y="22338"/>
                  <a:pt x="10226813" y="12969"/>
                  <a:pt x="10281328" y="31708"/>
                </a:cubicBezTo>
                <a:cubicBezTo>
                  <a:pt x="10369026" y="59816"/>
                  <a:pt x="10454355" y="50447"/>
                  <a:pt x="10542053" y="41077"/>
                </a:cubicBezTo>
                <a:cubicBezTo>
                  <a:pt x="10653453" y="29366"/>
                  <a:pt x="10767225" y="10627"/>
                  <a:pt x="10876255" y="34050"/>
                </a:cubicBezTo>
                <a:cubicBezTo>
                  <a:pt x="10994766" y="59816"/>
                  <a:pt x="11108538" y="50447"/>
                  <a:pt x="11224679" y="43420"/>
                </a:cubicBezTo>
                <a:cubicBezTo>
                  <a:pt x="11495330" y="21900"/>
                  <a:pt x="11693506" y="-2647"/>
                  <a:pt x="11914330" y="232"/>
                </a:cubicBezTo>
                <a:close/>
              </a:path>
            </a:pathLst>
          </a:custGeom>
          <a:solidFill>
            <a:schemeClr val="bg1">
              <a:lumMod val="85000"/>
            </a:schemeClr>
          </a:solidFill>
        </p:spPr>
        <p:txBody>
          <a:bodyPr wrap="square">
            <a:noAutofit/>
          </a:bodyPr>
          <a:lstStyle>
            <a:lvl1pPr algn="ctr">
              <a:defRPr/>
            </a:lvl1pPr>
          </a:lstStyle>
          <a:p>
            <a:r>
              <a:rPr lang="en-US"/>
              <a:t>Click icon to add picture</a:t>
            </a:r>
            <a:endParaRPr lang="en-GB"/>
          </a:p>
        </p:txBody>
      </p:sp>
      <p:sp>
        <p:nvSpPr>
          <p:cNvPr id="26" name="Content Placeholder 2">
            <a:extLst>
              <a:ext uri="{FF2B5EF4-FFF2-40B4-BE49-F238E27FC236}">
                <a16:creationId xmlns:a16="http://schemas.microsoft.com/office/drawing/2014/main" id="{45DA94E4-991C-46F6-834B-75B845A8CEA3}"/>
              </a:ext>
            </a:extLst>
          </p:cNvPr>
          <p:cNvSpPr>
            <a:spLocks noGrp="1"/>
          </p:cNvSpPr>
          <p:nvPr>
            <p:ph idx="1"/>
          </p:nvPr>
        </p:nvSpPr>
        <p:spPr>
          <a:xfrm>
            <a:off x="1244600" y="1951907"/>
            <a:ext cx="4539115" cy="2607393"/>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7" name="Content Placeholder 2">
            <a:extLst>
              <a:ext uri="{FF2B5EF4-FFF2-40B4-BE49-F238E27FC236}">
                <a16:creationId xmlns:a16="http://schemas.microsoft.com/office/drawing/2014/main" id="{E0D350E1-7C74-4A39-84D8-549700EF2A72}"/>
              </a:ext>
            </a:extLst>
          </p:cNvPr>
          <p:cNvSpPr>
            <a:spLocks noGrp="1"/>
          </p:cNvSpPr>
          <p:nvPr>
            <p:ph idx="14"/>
          </p:nvPr>
        </p:nvSpPr>
        <p:spPr>
          <a:xfrm>
            <a:off x="6099629" y="1951907"/>
            <a:ext cx="4539115" cy="2607393"/>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2">
            <a:extLst>
              <a:ext uri="{FF2B5EF4-FFF2-40B4-BE49-F238E27FC236}">
                <a16:creationId xmlns:a16="http://schemas.microsoft.com/office/drawing/2014/main" id="{5682AF72-1344-437F-949B-0BDB66DC4DD8}"/>
              </a:ext>
            </a:extLst>
          </p:cNvPr>
          <p:cNvSpPr>
            <a:spLocks noGrp="1"/>
          </p:cNvSpPr>
          <p:nvPr>
            <p:ph type="body" sz="quarter" idx="15"/>
          </p:nvPr>
        </p:nvSpPr>
        <p:spPr>
          <a:xfrm>
            <a:off x="1244599" y="1509505"/>
            <a:ext cx="9394143"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1425089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2 x Content (Blue)">
    <p:spTree>
      <p:nvGrpSpPr>
        <p:cNvPr id="1" name=""/>
        <p:cNvGrpSpPr/>
        <p:nvPr/>
      </p:nvGrpSpPr>
      <p:grpSpPr>
        <a:xfrm>
          <a:off x="0" y="0"/>
          <a:ext cx="0" cy="0"/>
          <a:chOff x="0" y="0"/>
          <a:chExt cx="0" cy="0"/>
        </a:xfrm>
      </p:grpSpPr>
      <p:pic>
        <p:nvPicPr>
          <p:cNvPr id="2" name="Picture 1" descr="A picture containing outdoor, water, surfing, bird&#10;&#10;Description automatically generated">
            <a:extLst>
              <a:ext uri="{FF2B5EF4-FFF2-40B4-BE49-F238E27FC236}">
                <a16:creationId xmlns:a16="http://schemas.microsoft.com/office/drawing/2014/main" id="{01E229FF-BA4D-41E1-BD4E-C081E0648DA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4" name="Text Placeholder 2">
            <a:extLst>
              <a:ext uri="{FF2B5EF4-FFF2-40B4-BE49-F238E27FC236}">
                <a16:creationId xmlns:a16="http://schemas.microsoft.com/office/drawing/2014/main" id="{6B76BD58-0F2B-4770-ADBD-94B11FABE5FB}"/>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Edit Master text styles</a:t>
            </a:r>
          </a:p>
        </p:txBody>
      </p:sp>
      <p:sp>
        <p:nvSpPr>
          <p:cNvPr id="16" name="Content Placeholder 2">
            <a:extLst>
              <a:ext uri="{FF2B5EF4-FFF2-40B4-BE49-F238E27FC236}">
                <a16:creationId xmlns:a16="http://schemas.microsoft.com/office/drawing/2014/main" id="{9C7CF9F1-4C3A-40A8-8A8E-DEFC19C7C055}"/>
              </a:ext>
            </a:extLst>
          </p:cNvPr>
          <p:cNvSpPr>
            <a:spLocks noGrp="1"/>
          </p:cNvSpPr>
          <p:nvPr>
            <p:ph idx="1"/>
          </p:nvPr>
        </p:nvSpPr>
        <p:spPr>
          <a:xfrm>
            <a:off x="874714"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D75D1837-0053-4E2B-99F0-6E9748445EA7}"/>
              </a:ext>
            </a:extLst>
          </p:cNvPr>
          <p:cNvSpPr>
            <a:spLocks noGrp="1"/>
          </p:cNvSpPr>
          <p:nvPr>
            <p:ph idx="13"/>
          </p:nvPr>
        </p:nvSpPr>
        <p:spPr>
          <a:xfrm>
            <a:off x="4917748"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721537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2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F446C14C-F48C-40B6-8C3D-060568FB35D0}"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32456D31-E10F-4C9E-9299-13F0D5C4B9D8}"/>
              </a:ext>
            </a:extLst>
          </p:cNvPr>
          <p:cNvSpPr>
            <a:spLocks noGrp="1"/>
          </p:cNvSpPr>
          <p:nvPr>
            <p:ph idx="1"/>
          </p:nvPr>
        </p:nvSpPr>
        <p:spPr>
          <a:xfrm>
            <a:off x="1244600" y="1951907"/>
            <a:ext cx="4539115"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0DCF67A5-1C91-4A4B-AEDF-152736E39144}"/>
              </a:ext>
            </a:extLst>
          </p:cNvPr>
          <p:cNvSpPr>
            <a:spLocks noGrp="1"/>
          </p:cNvSpPr>
          <p:nvPr>
            <p:ph idx="14"/>
          </p:nvPr>
        </p:nvSpPr>
        <p:spPr>
          <a:xfrm>
            <a:off x="6099629" y="1951907"/>
            <a:ext cx="4539115"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2">
            <a:extLst>
              <a:ext uri="{FF2B5EF4-FFF2-40B4-BE49-F238E27FC236}">
                <a16:creationId xmlns:a16="http://schemas.microsoft.com/office/drawing/2014/main" id="{E638966D-AB16-4EDE-BF30-5399EE472716}"/>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4126560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Title and 1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A95EEC60-8D65-46BD-88BF-8A78546D01ED}"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a:p>
        </p:txBody>
      </p:sp>
      <p:sp>
        <p:nvSpPr>
          <p:cNvPr id="14" name="Content Placeholder 2">
            <a:extLst>
              <a:ext uri="{FF2B5EF4-FFF2-40B4-BE49-F238E27FC236}">
                <a16:creationId xmlns:a16="http://schemas.microsoft.com/office/drawing/2014/main" id="{32456D31-E10F-4C9E-9299-13F0D5C4B9D8}"/>
              </a:ext>
            </a:extLst>
          </p:cNvPr>
          <p:cNvSpPr>
            <a:spLocks noGrp="1"/>
          </p:cNvSpPr>
          <p:nvPr>
            <p:ph idx="1"/>
          </p:nvPr>
        </p:nvSpPr>
        <p:spPr>
          <a:xfrm>
            <a:off x="1244600" y="1951907"/>
            <a:ext cx="9394144"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2">
            <a:extLst>
              <a:ext uri="{FF2B5EF4-FFF2-40B4-BE49-F238E27FC236}">
                <a16:creationId xmlns:a16="http://schemas.microsoft.com/office/drawing/2014/main" id="{E638966D-AB16-4EDE-BF30-5399EE472716}"/>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2508494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Title and NO x Content v2">
    <p:spTree>
      <p:nvGrpSpPr>
        <p:cNvPr id="1" name=""/>
        <p:cNvGrpSpPr/>
        <p:nvPr/>
      </p:nvGrpSpPr>
      <p:grpSpPr>
        <a:xfrm>
          <a:off x="0" y="0"/>
          <a:ext cx="0" cy="0"/>
          <a:chOff x="0" y="0"/>
          <a:chExt cx="0" cy="0"/>
        </a:xfrm>
      </p:grpSpPr>
      <p:sp>
        <p:nvSpPr>
          <p:cNvPr id="7" name="Freeform 5">
            <a:extLst>
              <a:ext uri="{FF2B5EF4-FFF2-40B4-BE49-F238E27FC236}">
                <a16:creationId xmlns:a16="http://schemas.microsoft.com/office/drawing/2014/main" id="{4F465B7A-E89E-472D-B973-0186FB6705E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41BCB4F7-9250-49A4-967E-CC02B09A671D}"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E9A50508-7885-4AA6-97DB-D437BF32D06E}"/>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a:p>
        </p:txBody>
      </p:sp>
      <p:sp>
        <p:nvSpPr>
          <p:cNvPr id="16" name="Text Placeholder 2">
            <a:extLst>
              <a:ext uri="{FF2B5EF4-FFF2-40B4-BE49-F238E27FC236}">
                <a16:creationId xmlns:a16="http://schemas.microsoft.com/office/drawing/2014/main" id="{E638966D-AB16-4EDE-BF30-5399EE472716}"/>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305374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Total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5398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2 x Content v3">
    <p:bg>
      <p:bgPr>
        <a:solidFill>
          <a:schemeClr val="tx1"/>
        </a:solidFill>
        <a:effectLst/>
      </p:bgPr>
    </p:bg>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C35FA578-6D7D-4E3F-9EEF-5C508CFD0752}"/>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tx1"/>
                </a:solidFill>
              </a:defRPr>
            </a:lvl1pPr>
          </a:lstStyle>
          <a:p>
            <a:fld id="{19BA6653-FA87-4D7A-9A49-FB9E0A3914BE}"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tx1"/>
                </a:solidFill>
              </a:defRPr>
            </a:lvl1p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tx1"/>
                </a:solidFill>
              </a:defRPr>
            </a:lvl1pPr>
          </a:lstStyle>
          <a:p>
            <a:fld id="{675E57BC-6E8E-4CB8-BADB-6BA7A5A51249}" type="slidenum">
              <a:rPr lang="en-GB" smtClean="0"/>
              <a:pPr/>
              <a:t>‹#›</a:t>
            </a:fld>
            <a:endParaRPr lang="en-GB"/>
          </a:p>
        </p:txBody>
      </p:sp>
      <p:pic>
        <p:nvPicPr>
          <p:cNvPr id="16" name="Picture 15">
            <a:extLst>
              <a:ext uri="{FF2B5EF4-FFF2-40B4-BE49-F238E27FC236}">
                <a16:creationId xmlns:a16="http://schemas.microsoft.com/office/drawing/2014/main" id="{4E7AA79C-710C-42D2-B2E2-5A66A6E8191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87293" y="5924152"/>
            <a:ext cx="1149195" cy="671440"/>
          </a:xfrm>
          <a:prstGeom prst="rect">
            <a:avLst/>
          </a:prstGeom>
        </p:spPr>
      </p:pic>
      <p:sp>
        <p:nvSpPr>
          <p:cNvPr id="10" name="Title 1">
            <a:extLst>
              <a:ext uri="{FF2B5EF4-FFF2-40B4-BE49-F238E27FC236}">
                <a16:creationId xmlns:a16="http://schemas.microsoft.com/office/drawing/2014/main" id="{3E5F75DA-921A-460D-86C3-AE93E7674978}"/>
              </a:ext>
            </a:extLst>
          </p:cNvPr>
          <p:cNvSpPr>
            <a:spLocks noGrp="1"/>
          </p:cNvSpPr>
          <p:nvPr>
            <p:ph type="title"/>
          </p:nvPr>
        </p:nvSpPr>
        <p:spPr>
          <a:xfrm>
            <a:off x="1244600" y="533400"/>
            <a:ext cx="9394144" cy="969922"/>
          </a:xfrm>
        </p:spPr>
        <p:txBody>
          <a:bodyPr>
            <a:normAutofit/>
          </a:bodyPr>
          <a:lstStyle>
            <a:lvl1pPr>
              <a:defRPr sz="3600">
                <a:solidFill>
                  <a:schemeClr val="bg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A1E42E92-2B66-4F76-B90B-13422469E7CC}"/>
              </a:ext>
            </a:extLst>
          </p:cNvPr>
          <p:cNvSpPr>
            <a:spLocks noGrp="1"/>
          </p:cNvSpPr>
          <p:nvPr>
            <p:ph idx="1"/>
          </p:nvPr>
        </p:nvSpPr>
        <p:spPr>
          <a:xfrm>
            <a:off x="1244600" y="1951907"/>
            <a:ext cx="4539115" cy="3500675"/>
          </a:xfrm>
        </p:spPr>
        <p:txBody>
          <a:bodyPr>
            <a:normAutofit/>
          </a:bodyPr>
          <a:lstStyle>
            <a:lvl1pPr marL="0" indent="0">
              <a:spcBef>
                <a:spcPts val="600"/>
              </a:spcBef>
              <a:buNone/>
              <a:defRPr sz="1600" b="1">
                <a:solidFill>
                  <a:schemeClr val="bg1"/>
                </a:solidFill>
              </a:defRPr>
            </a:lvl1pPr>
            <a:lvl2pPr marL="0" indent="0">
              <a:spcBef>
                <a:spcPts val="600"/>
              </a:spcBef>
              <a:buNone/>
              <a:defRPr sz="1600">
                <a:solidFill>
                  <a:schemeClr val="bg1"/>
                </a:solidFill>
              </a:defRPr>
            </a:lvl2pPr>
            <a:lvl3pPr marL="177800" indent="-177800">
              <a:spcBef>
                <a:spcPts val="600"/>
              </a:spcBef>
              <a:defRPr sz="1600">
                <a:solidFill>
                  <a:schemeClr val="bg1"/>
                </a:solidFill>
              </a:defRPr>
            </a:lvl3pPr>
            <a:lvl4pPr marL="539750" indent="-177800">
              <a:spcBef>
                <a:spcPts val="600"/>
              </a:spcBef>
              <a:defRPr sz="1600">
                <a:solidFill>
                  <a:schemeClr val="bg1"/>
                </a:solidFill>
              </a:defRPr>
            </a:lvl4pPr>
            <a:lvl5pPr marL="895350" indent="-177800">
              <a:spcBef>
                <a:spcPts val="600"/>
              </a:spcBef>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3" name="Content Placeholder 2">
            <a:extLst>
              <a:ext uri="{FF2B5EF4-FFF2-40B4-BE49-F238E27FC236}">
                <a16:creationId xmlns:a16="http://schemas.microsoft.com/office/drawing/2014/main" id="{14109640-30A4-4861-83E6-447B430BB61F}"/>
              </a:ext>
            </a:extLst>
          </p:cNvPr>
          <p:cNvSpPr>
            <a:spLocks noGrp="1"/>
          </p:cNvSpPr>
          <p:nvPr>
            <p:ph idx="14"/>
          </p:nvPr>
        </p:nvSpPr>
        <p:spPr>
          <a:xfrm>
            <a:off x="6099629" y="1951907"/>
            <a:ext cx="4539115" cy="3500675"/>
          </a:xfrm>
        </p:spPr>
        <p:txBody>
          <a:bodyPr>
            <a:normAutofit/>
          </a:bodyPr>
          <a:lstStyle>
            <a:lvl1pPr marL="0" indent="0">
              <a:spcBef>
                <a:spcPts val="600"/>
              </a:spcBef>
              <a:buNone/>
              <a:defRPr sz="1600" b="1">
                <a:solidFill>
                  <a:schemeClr val="bg1"/>
                </a:solidFill>
              </a:defRPr>
            </a:lvl1pPr>
            <a:lvl2pPr marL="0" indent="0">
              <a:spcBef>
                <a:spcPts val="600"/>
              </a:spcBef>
              <a:buNone/>
              <a:defRPr sz="1600">
                <a:solidFill>
                  <a:schemeClr val="bg1"/>
                </a:solidFill>
              </a:defRPr>
            </a:lvl2pPr>
            <a:lvl3pPr marL="177800" indent="-177800">
              <a:spcBef>
                <a:spcPts val="600"/>
              </a:spcBef>
              <a:defRPr sz="1600">
                <a:solidFill>
                  <a:schemeClr val="bg1"/>
                </a:solidFill>
              </a:defRPr>
            </a:lvl3pPr>
            <a:lvl4pPr marL="539750" indent="-177800">
              <a:spcBef>
                <a:spcPts val="600"/>
              </a:spcBef>
              <a:defRPr sz="1600">
                <a:solidFill>
                  <a:schemeClr val="bg1"/>
                </a:solidFill>
              </a:defRPr>
            </a:lvl4pPr>
            <a:lvl5pPr marL="895350" indent="-177800">
              <a:spcBef>
                <a:spcPts val="600"/>
              </a:spcBef>
              <a:defRPr sz="16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Text Placeholder 2">
            <a:extLst>
              <a:ext uri="{FF2B5EF4-FFF2-40B4-BE49-F238E27FC236}">
                <a16:creationId xmlns:a16="http://schemas.microsoft.com/office/drawing/2014/main" id="{C52A5C54-D1D4-4F60-8407-72B4AD00BB5C}"/>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3730950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2 x Content v4">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88C040-F282-462F-B72B-7332A5BCB95B}"/>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Freeform 5">
            <a:extLst>
              <a:ext uri="{FF2B5EF4-FFF2-40B4-BE49-F238E27FC236}">
                <a16:creationId xmlns:a16="http://schemas.microsoft.com/office/drawing/2014/main" id="{83B1969E-501E-4F00-AB33-3F26BA1359D4}"/>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C265A09F-EC02-43C4-9ABD-12E157B1D0D7}"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1" name="Title 1">
            <a:extLst>
              <a:ext uri="{FF2B5EF4-FFF2-40B4-BE49-F238E27FC236}">
                <a16:creationId xmlns:a16="http://schemas.microsoft.com/office/drawing/2014/main" id="{9CF1F224-DBCF-40E1-B40D-2EDDBDF9CAC1}"/>
              </a:ext>
            </a:extLst>
          </p:cNvPr>
          <p:cNvSpPr>
            <a:spLocks noGrp="1"/>
          </p:cNvSpPr>
          <p:nvPr>
            <p:ph type="title"/>
          </p:nvPr>
        </p:nvSpPr>
        <p:spPr>
          <a:xfrm>
            <a:off x="1244600" y="533400"/>
            <a:ext cx="9394144" cy="969922"/>
          </a:xfrm>
        </p:spPr>
        <p:txBody>
          <a:bodyPr>
            <a:normAutofit/>
          </a:bodyPr>
          <a:lstStyle>
            <a:lvl1pPr>
              <a:defRPr sz="3600">
                <a:solidFill>
                  <a:schemeClr val="tx1"/>
                </a:solidFill>
              </a:defRPr>
            </a:lvl1pPr>
          </a:lstStyle>
          <a:p>
            <a:r>
              <a:rPr lang="en-US"/>
              <a:t>Click to edit Master title style</a:t>
            </a:r>
            <a:endParaRPr lang="en-GB"/>
          </a:p>
        </p:txBody>
      </p:sp>
      <p:sp>
        <p:nvSpPr>
          <p:cNvPr id="12" name="Content Placeholder 2">
            <a:extLst>
              <a:ext uri="{FF2B5EF4-FFF2-40B4-BE49-F238E27FC236}">
                <a16:creationId xmlns:a16="http://schemas.microsoft.com/office/drawing/2014/main" id="{4484936A-1F2E-43FF-BB40-3C437E3251D1}"/>
              </a:ext>
            </a:extLst>
          </p:cNvPr>
          <p:cNvSpPr>
            <a:spLocks noGrp="1"/>
          </p:cNvSpPr>
          <p:nvPr>
            <p:ph idx="1"/>
          </p:nvPr>
        </p:nvSpPr>
        <p:spPr>
          <a:xfrm>
            <a:off x="1244600" y="1951907"/>
            <a:ext cx="4539115"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5" name="Content Placeholder 2">
            <a:extLst>
              <a:ext uri="{FF2B5EF4-FFF2-40B4-BE49-F238E27FC236}">
                <a16:creationId xmlns:a16="http://schemas.microsoft.com/office/drawing/2014/main" id="{CB5B9620-EA31-4DD0-AD57-AD929FBF2B4B}"/>
              </a:ext>
            </a:extLst>
          </p:cNvPr>
          <p:cNvSpPr>
            <a:spLocks noGrp="1"/>
          </p:cNvSpPr>
          <p:nvPr>
            <p:ph idx="14"/>
          </p:nvPr>
        </p:nvSpPr>
        <p:spPr>
          <a:xfrm>
            <a:off x="6099629" y="1951907"/>
            <a:ext cx="4539115" cy="3500675"/>
          </a:xfrm>
        </p:spPr>
        <p:txBody>
          <a:bodyPr>
            <a:normAutofit/>
          </a:bodyPr>
          <a:lstStyle>
            <a:lvl1pPr marL="0" indent="0">
              <a:spcBef>
                <a:spcPts val="600"/>
              </a:spcBef>
              <a:buNone/>
              <a:defRPr sz="1600" b="1">
                <a:solidFill>
                  <a:schemeClr val="tx1"/>
                </a:solidFill>
              </a:defRPr>
            </a:lvl1pPr>
            <a:lvl2pPr marL="0" indent="0">
              <a:spcBef>
                <a:spcPts val="600"/>
              </a:spcBef>
              <a:buNone/>
              <a:defRPr sz="1600">
                <a:solidFill>
                  <a:schemeClr val="tx1"/>
                </a:solidFill>
              </a:defRPr>
            </a:lvl2pPr>
            <a:lvl3pPr marL="177800" indent="-177800">
              <a:spcBef>
                <a:spcPts val="600"/>
              </a:spcBef>
              <a:defRPr sz="1600">
                <a:solidFill>
                  <a:schemeClr val="tx1"/>
                </a:solidFill>
              </a:defRPr>
            </a:lvl3pPr>
            <a:lvl4pPr marL="539750" indent="-177800">
              <a:spcBef>
                <a:spcPts val="600"/>
              </a:spcBef>
              <a:defRPr sz="1600">
                <a:solidFill>
                  <a:schemeClr val="tx1"/>
                </a:solidFill>
              </a:defRPr>
            </a:lvl4pPr>
            <a:lvl5pPr marL="895350" indent="-177800">
              <a:spcBef>
                <a:spcPts val="600"/>
              </a:spcBef>
              <a:defRPr sz="16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6" name="Text Placeholder 2">
            <a:extLst>
              <a:ext uri="{FF2B5EF4-FFF2-40B4-BE49-F238E27FC236}">
                <a16:creationId xmlns:a16="http://schemas.microsoft.com/office/drawing/2014/main" id="{369F249C-ABE1-49BA-AF8D-50E2B2B61BEC}"/>
              </a:ext>
            </a:extLst>
          </p:cNvPr>
          <p:cNvSpPr>
            <a:spLocks noGrp="1"/>
          </p:cNvSpPr>
          <p:nvPr>
            <p:ph type="body" sz="quarter" idx="15"/>
          </p:nvPr>
        </p:nvSpPr>
        <p:spPr>
          <a:xfrm>
            <a:off x="1244600" y="1509505"/>
            <a:ext cx="9394144"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1241765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3 x Content ">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65AC66E-67A4-49C4-B79F-DB890CF85F38}"/>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2" name="Freeform 5">
            <a:extLst>
              <a:ext uri="{FF2B5EF4-FFF2-40B4-BE49-F238E27FC236}">
                <a16:creationId xmlns:a16="http://schemas.microsoft.com/office/drawing/2014/main" id="{CB336630-F15D-429D-A3F4-CC7A6746F068}"/>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555252F6-4647-4ED7-8C86-FDE6714364E8}"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5" name="Content Placeholder 2">
            <a:extLst>
              <a:ext uri="{FF2B5EF4-FFF2-40B4-BE49-F238E27FC236}">
                <a16:creationId xmlns:a16="http://schemas.microsoft.com/office/drawing/2014/main" id="{23DF20CB-4555-47B9-84D3-6D8FA9CE58A5}"/>
              </a:ext>
            </a:extLst>
          </p:cNvPr>
          <p:cNvSpPr>
            <a:spLocks noGrp="1"/>
          </p:cNvSpPr>
          <p:nvPr>
            <p:ph idx="1"/>
          </p:nvPr>
        </p:nvSpPr>
        <p:spPr>
          <a:xfrm>
            <a:off x="1243014"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a:extLst>
              <a:ext uri="{FF2B5EF4-FFF2-40B4-BE49-F238E27FC236}">
                <a16:creationId xmlns:a16="http://schemas.microsoft.com/office/drawing/2014/main" id="{B1C63A66-4B09-4A60-85C9-072EEC1CCD7A}"/>
              </a:ext>
            </a:extLst>
          </p:cNvPr>
          <p:cNvSpPr>
            <a:spLocks noGrp="1"/>
          </p:cNvSpPr>
          <p:nvPr>
            <p:ph idx="13"/>
          </p:nvPr>
        </p:nvSpPr>
        <p:spPr>
          <a:xfrm>
            <a:off x="4541043"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5263D073-9CB0-45C6-9C1F-4FAE32E3EBE4}"/>
              </a:ext>
            </a:extLst>
          </p:cNvPr>
          <p:cNvSpPr>
            <a:spLocks noGrp="1"/>
          </p:cNvSpPr>
          <p:nvPr>
            <p:ph idx="14"/>
          </p:nvPr>
        </p:nvSpPr>
        <p:spPr>
          <a:xfrm>
            <a:off x="7839072"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26B87D6A-9C0F-458F-AFD1-4A4677178894}"/>
              </a:ext>
            </a:extLst>
          </p:cNvPr>
          <p:cNvSpPr>
            <a:spLocks noGrp="1"/>
          </p:cNvSpPr>
          <p:nvPr>
            <p:ph type="title"/>
          </p:nvPr>
        </p:nvSpPr>
        <p:spPr>
          <a:xfrm>
            <a:off x="1244599" y="533400"/>
            <a:ext cx="9704383" cy="969922"/>
          </a:xfrm>
        </p:spPr>
        <p:txBody>
          <a:bodyPr>
            <a:normAutofit/>
          </a:bodyPr>
          <a:lstStyle>
            <a:lvl1pPr>
              <a:defRPr sz="3600">
                <a:solidFill>
                  <a:schemeClr val="tx1"/>
                </a:solidFill>
              </a:defRPr>
            </a:lvl1pPr>
          </a:lstStyle>
          <a:p>
            <a:r>
              <a:rPr lang="en-US"/>
              <a:t>Click to edit Master title style</a:t>
            </a:r>
            <a:endParaRPr lang="en-GB"/>
          </a:p>
        </p:txBody>
      </p:sp>
      <p:sp>
        <p:nvSpPr>
          <p:cNvPr id="13" name="Text Placeholder 2">
            <a:extLst>
              <a:ext uri="{FF2B5EF4-FFF2-40B4-BE49-F238E27FC236}">
                <a16:creationId xmlns:a16="http://schemas.microsoft.com/office/drawing/2014/main" id="{0478933C-F7E2-4E8B-A053-4BDD96BCF9E6}"/>
              </a:ext>
            </a:extLst>
          </p:cNvPr>
          <p:cNvSpPr>
            <a:spLocks noGrp="1"/>
          </p:cNvSpPr>
          <p:nvPr>
            <p:ph type="body" sz="quarter" idx="15"/>
          </p:nvPr>
        </p:nvSpPr>
        <p:spPr>
          <a:xfrm>
            <a:off x="1244600" y="1509505"/>
            <a:ext cx="9704382"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332280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3 x Content v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E61F54-F1E6-486E-97FE-7E4EA956F92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3" name="Freeform 5">
            <a:extLst>
              <a:ext uri="{FF2B5EF4-FFF2-40B4-BE49-F238E27FC236}">
                <a16:creationId xmlns:a16="http://schemas.microsoft.com/office/drawing/2014/main" id="{50FE7FC6-DE2E-45BD-97F4-B9BA6584E9D5}"/>
              </a:ext>
            </a:extLst>
          </p:cNvPr>
          <p:cNvSpPr>
            <a:spLocks/>
          </p:cNvSpPr>
          <p:nvPr userDrawn="1"/>
        </p:nvSpPr>
        <p:spPr bwMode="auto">
          <a:xfrm>
            <a:off x="1588" y="5607050"/>
            <a:ext cx="12206288" cy="1250950"/>
          </a:xfrm>
          <a:custGeom>
            <a:avLst/>
            <a:gdLst>
              <a:gd name="T0" fmla="*/ 0 w 5200"/>
              <a:gd name="T1" fmla="*/ 597 h 597"/>
              <a:gd name="T2" fmla="*/ 5200 w 5200"/>
              <a:gd name="T3" fmla="*/ 597 h 597"/>
              <a:gd name="T4" fmla="*/ 5200 w 5200"/>
              <a:gd name="T5" fmla="*/ 70 h 597"/>
              <a:gd name="T6" fmla="*/ 4751 w 5200"/>
              <a:gd name="T7" fmla="*/ 66 h 597"/>
              <a:gd name="T8" fmla="*/ 4605 w 5200"/>
              <a:gd name="T9" fmla="*/ 73 h 597"/>
              <a:gd name="T10" fmla="*/ 4463 w 5200"/>
              <a:gd name="T11" fmla="*/ 75 h 597"/>
              <a:gd name="T12" fmla="*/ 4354 w 5200"/>
              <a:gd name="T13" fmla="*/ 82 h 597"/>
              <a:gd name="T14" fmla="*/ 4280 w 5200"/>
              <a:gd name="T15" fmla="*/ 87 h 597"/>
              <a:gd name="T16" fmla="*/ 3824 w 5200"/>
              <a:gd name="T17" fmla="*/ 98 h 597"/>
              <a:gd name="T18" fmla="*/ 3473 w 5200"/>
              <a:gd name="T19" fmla="*/ 101 h 597"/>
              <a:gd name="T20" fmla="*/ 3239 w 5200"/>
              <a:gd name="T21" fmla="*/ 98 h 597"/>
              <a:gd name="T22" fmla="*/ 3024 w 5200"/>
              <a:gd name="T23" fmla="*/ 98 h 597"/>
              <a:gd name="T24" fmla="*/ 2867 w 5200"/>
              <a:gd name="T25" fmla="*/ 79 h 597"/>
              <a:gd name="T26" fmla="*/ 2806 w 5200"/>
              <a:gd name="T27" fmla="*/ 75 h 597"/>
              <a:gd name="T28" fmla="*/ 2536 w 5200"/>
              <a:gd name="T29" fmla="*/ 86 h 597"/>
              <a:gd name="T30" fmla="*/ 2346 w 5200"/>
              <a:gd name="T31" fmla="*/ 82 h 597"/>
              <a:gd name="T32" fmla="*/ 2050 w 5200"/>
              <a:gd name="T33" fmla="*/ 75 h 597"/>
              <a:gd name="T34" fmla="*/ 1859 w 5200"/>
              <a:gd name="T35" fmla="*/ 77 h 597"/>
              <a:gd name="T36" fmla="*/ 1742 w 5200"/>
              <a:gd name="T37" fmla="*/ 67 h 597"/>
              <a:gd name="T38" fmla="*/ 1546 w 5200"/>
              <a:gd name="T39" fmla="*/ 80 h 597"/>
              <a:gd name="T40" fmla="*/ 1417 w 5200"/>
              <a:gd name="T41" fmla="*/ 75 h 597"/>
              <a:gd name="T42" fmla="*/ 1109 w 5200"/>
              <a:gd name="T43" fmla="*/ 59 h 597"/>
              <a:gd name="T44" fmla="*/ 1023 w 5200"/>
              <a:gd name="T45" fmla="*/ 51 h 597"/>
              <a:gd name="T46" fmla="*/ 943 w 5200"/>
              <a:gd name="T47" fmla="*/ 49 h 597"/>
              <a:gd name="T48" fmla="*/ 772 w 5200"/>
              <a:gd name="T49" fmla="*/ 39 h 597"/>
              <a:gd name="T50" fmla="*/ 579 w 5200"/>
              <a:gd name="T51" fmla="*/ 31 h 597"/>
              <a:gd name="T52" fmla="*/ 596 w 5200"/>
              <a:gd name="T53" fmla="*/ 59 h 597"/>
              <a:gd name="T54" fmla="*/ 569 w 5200"/>
              <a:gd name="T55" fmla="*/ 65 h 597"/>
              <a:gd name="T56" fmla="*/ 325 w 5200"/>
              <a:gd name="T57" fmla="*/ 29 h 597"/>
              <a:gd name="T58" fmla="*/ 283 w 5200"/>
              <a:gd name="T59" fmla="*/ 34 h 597"/>
              <a:gd name="T60" fmla="*/ 174 w 5200"/>
              <a:gd name="T61" fmla="*/ 18 h 597"/>
              <a:gd name="T62" fmla="*/ 0 w 5200"/>
              <a:gd name="T63" fmla="*/ 0 h 597"/>
              <a:gd name="T64" fmla="*/ 0 w 5200"/>
              <a:gd name="T65"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00" h="597">
                <a:moveTo>
                  <a:pt x="0" y="597"/>
                </a:moveTo>
                <a:cubicBezTo>
                  <a:pt x="5200" y="597"/>
                  <a:pt x="5200" y="597"/>
                  <a:pt x="5200" y="597"/>
                </a:cubicBezTo>
                <a:cubicBezTo>
                  <a:pt x="5200" y="70"/>
                  <a:pt x="5200" y="70"/>
                  <a:pt x="5200" y="70"/>
                </a:cubicBezTo>
                <a:cubicBezTo>
                  <a:pt x="5026" y="100"/>
                  <a:pt x="4926" y="74"/>
                  <a:pt x="4751" y="66"/>
                </a:cubicBezTo>
                <a:cubicBezTo>
                  <a:pt x="4702" y="63"/>
                  <a:pt x="4654" y="61"/>
                  <a:pt x="4605" y="73"/>
                </a:cubicBezTo>
                <a:cubicBezTo>
                  <a:pt x="4559" y="85"/>
                  <a:pt x="4510" y="78"/>
                  <a:pt x="4463" y="75"/>
                </a:cubicBezTo>
                <a:cubicBezTo>
                  <a:pt x="4426" y="72"/>
                  <a:pt x="4390" y="68"/>
                  <a:pt x="4354" y="82"/>
                </a:cubicBezTo>
                <a:cubicBezTo>
                  <a:pt x="4331" y="90"/>
                  <a:pt x="4305" y="87"/>
                  <a:pt x="4280" y="87"/>
                </a:cubicBezTo>
                <a:cubicBezTo>
                  <a:pt x="4128" y="86"/>
                  <a:pt x="3976" y="85"/>
                  <a:pt x="3824" y="98"/>
                </a:cubicBezTo>
                <a:cubicBezTo>
                  <a:pt x="3708" y="107"/>
                  <a:pt x="3590" y="108"/>
                  <a:pt x="3473" y="101"/>
                </a:cubicBezTo>
                <a:cubicBezTo>
                  <a:pt x="3395" y="96"/>
                  <a:pt x="3316" y="94"/>
                  <a:pt x="3239" y="98"/>
                </a:cubicBezTo>
                <a:cubicBezTo>
                  <a:pt x="3167" y="102"/>
                  <a:pt x="3096" y="92"/>
                  <a:pt x="3024" y="98"/>
                </a:cubicBezTo>
                <a:cubicBezTo>
                  <a:pt x="2972" y="102"/>
                  <a:pt x="2919" y="87"/>
                  <a:pt x="2867" y="79"/>
                </a:cubicBezTo>
                <a:cubicBezTo>
                  <a:pt x="2846" y="77"/>
                  <a:pt x="2826" y="67"/>
                  <a:pt x="2806" y="75"/>
                </a:cubicBezTo>
                <a:cubicBezTo>
                  <a:pt x="2717" y="109"/>
                  <a:pt x="2626" y="93"/>
                  <a:pt x="2536" y="86"/>
                </a:cubicBezTo>
                <a:cubicBezTo>
                  <a:pt x="2472" y="80"/>
                  <a:pt x="2409" y="78"/>
                  <a:pt x="2346" y="82"/>
                </a:cubicBezTo>
                <a:cubicBezTo>
                  <a:pt x="2247" y="89"/>
                  <a:pt x="2148" y="85"/>
                  <a:pt x="2050" y="75"/>
                </a:cubicBezTo>
                <a:cubicBezTo>
                  <a:pt x="1987" y="69"/>
                  <a:pt x="1922" y="64"/>
                  <a:pt x="1859" y="77"/>
                </a:cubicBezTo>
                <a:cubicBezTo>
                  <a:pt x="1819" y="86"/>
                  <a:pt x="1781" y="74"/>
                  <a:pt x="1742" y="67"/>
                </a:cubicBezTo>
                <a:cubicBezTo>
                  <a:pt x="1676" y="56"/>
                  <a:pt x="1612" y="79"/>
                  <a:pt x="1546" y="80"/>
                </a:cubicBezTo>
                <a:cubicBezTo>
                  <a:pt x="1503" y="81"/>
                  <a:pt x="1459" y="82"/>
                  <a:pt x="1417" y="75"/>
                </a:cubicBezTo>
                <a:cubicBezTo>
                  <a:pt x="1314" y="59"/>
                  <a:pt x="1212" y="58"/>
                  <a:pt x="1109" y="59"/>
                </a:cubicBezTo>
                <a:cubicBezTo>
                  <a:pt x="1080" y="59"/>
                  <a:pt x="1051" y="59"/>
                  <a:pt x="1023" y="51"/>
                </a:cubicBezTo>
                <a:cubicBezTo>
                  <a:pt x="996" y="44"/>
                  <a:pt x="969" y="42"/>
                  <a:pt x="943" y="49"/>
                </a:cubicBezTo>
                <a:cubicBezTo>
                  <a:pt x="885" y="62"/>
                  <a:pt x="829" y="54"/>
                  <a:pt x="772" y="39"/>
                </a:cubicBezTo>
                <a:cubicBezTo>
                  <a:pt x="708" y="21"/>
                  <a:pt x="644" y="14"/>
                  <a:pt x="579" y="31"/>
                </a:cubicBezTo>
                <a:cubicBezTo>
                  <a:pt x="577" y="48"/>
                  <a:pt x="594" y="47"/>
                  <a:pt x="596" y="59"/>
                </a:cubicBezTo>
                <a:cubicBezTo>
                  <a:pt x="590" y="69"/>
                  <a:pt x="578" y="65"/>
                  <a:pt x="569" y="65"/>
                </a:cubicBezTo>
                <a:cubicBezTo>
                  <a:pt x="489" y="66"/>
                  <a:pt x="405" y="28"/>
                  <a:pt x="325" y="29"/>
                </a:cubicBezTo>
                <a:cubicBezTo>
                  <a:pt x="311" y="29"/>
                  <a:pt x="294" y="45"/>
                  <a:pt x="283" y="34"/>
                </a:cubicBezTo>
                <a:cubicBezTo>
                  <a:pt x="250" y="1"/>
                  <a:pt x="211" y="10"/>
                  <a:pt x="174" y="18"/>
                </a:cubicBezTo>
                <a:cubicBezTo>
                  <a:pt x="114" y="31"/>
                  <a:pt x="61" y="2"/>
                  <a:pt x="0" y="0"/>
                </a:cubicBezTo>
                <a:lnTo>
                  <a:pt x="0" y="597"/>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p>
            <a:fld id="{4C668496-8EF6-4BF4-A17B-A5FC8690AE13}"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p>
            <a:r>
              <a:rPr lang="en-GB"/>
              <a:t>NASDAQ: BEEM</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71892A-0F63-4CEA-ACF8-94984814A29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5891" y="5924152"/>
            <a:ext cx="1152000" cy="671440"/>
          </a:xfrm>
          <a:prstGeom prst="rect">
            <a:avLst/>
          </a:prstGeom>
        </p:spPr>
      </p:pic>
      <p:sp>
        <p:nvSpPr>
          <p:cNvPr id="15" name="Content Placeholder 2">
            <a:extLst>
              <a:ext uri="{FF2B5EF4-FFF2-40B4-BE49-F238E27FC236}">
                <a16:creationId xmlns:a16="http://schemas.microsoft.com/office/drawing/2014/main" id="{23DF20CB-4555-47B9-84D3-6D8FA9CE58A5}"/>
              </a:ext>
            </a:extLst>
          </p:cNvPr>
          <p:cNvSpPr>
            <a:spLocks noGrp="1"/>
          </p:cNvSpPr>
          <p:nvPr>
            <p:ph idx="1"/>
          </p:nvPr>
        </p:nvSpPr>
        <p:spPr>
          <a:xfrm>
            <a:off x="1243014"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7" name="Content Placeholder 2">
            <a:extLst>
              <a:ext uri="{FF2B5EF4-FFF2-40B4-BE49-F238E27FC236}">
                <a16:creationId xmlns:a16="http://schemas.microsoft.com/office/drawing/2014/main" id="{B1C63A66-4B09-4A60-85C9-072EEC1CCD7A}"/>
              </a:ext>
            </a:extLst>
          </p:cNvPr>
          <p:cNvSpPr>
            <a:spLocks noGrp="1"/>
          </p:cNvSpPr>
          <p:nvPr>
            <p:ph idx="13"/>
          </p:nvPr>
        </p:nvSpPr>
        <p:spPr>
          <a:xfrm>
            <a:off x="4541043"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2">
            <a:extLst>
              <a:ext uri="{FF2B5EF4-FFF2-40B4-BE49-F238E27FC236}">
                <a16:creationId xmlns:a16="http://schemas.microsoft.com/office/drawing/2014/main" id="{5263D073-9CB0-45C6-9C1F-4FAE32E3EBE4}"/>
              </a:ext>
            </a:extLst>
          </p:cNvPr>
          <p:cNvSpPr>
            <a:spLocks noGrp="1"/>
          </p:cNvSpPr>
          <p:nvPr>
            <p:ph idx="14"/>
          </p:nvPr>
        </p:nvSpPr>
        <p:spPr>
          <a:xfrm>
            <a:off x="7839072" y="1951908"/>
            <a:ext cx="3109911" cy="3544017"/>
          </a:xfrm>
        </p:spPr>
        <p:txBody>
          <a:bodyPr/>
          <a:lstStyle>
            <a:lvl1pPr marL="0" indent="0">
              <a:buNone/>
              <a:defRPr b="1">
                <a:solidFill>
                  <a:schemeClr val="tx1"/>
                </a:solidFill>
              </a:defRPr>
            </a:lvl1pPr>
            <a:lvl2pPr marL="0" indent="0">
              <a:buNone/>
              <a:defRPr>
                <a:solidFill>
                  <a:schemeClr val="tx1"/>
                </a:solidFill>
              </a:defRPr>
            </a:lvl2pPr>
            <a:lvl3pPr marL="180975" indent="-180975">
              <a:defRPr>
                <a:solidFill>
                  <a:schemeClr val="tx1"/>
                </a:solidFill>
              </a:defRPr>
            </a:lvl3pPr>
            <a:lvl4pPr marL="542925" indent="-180975">
              <a:defRPr>
                <a:solidFill>
                  <a:schemeClr val="tx1"/>
                </a:solidFill>
              </a:defRPr>
            </a:lvl4pPr>
            <a:lvl5pPr marL="714375" indent="-171450">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Title 1">
            <a:extLst>
              <a:ext uri="{FF2B5EF4-FFF2-40B4-BE49-F238E27FC236}">
                <a16:creationId xmlns:a16="http://schemas.microsoft.com/office/drawing/2014/main" id="{26B87D6A-9C0F-458F-AFD1-4A4677178894}"/>
              </a:ext>
            </a:extLst>
          </p:cNvPr>
          <p:cNvSpPr>
            <a:spLocks noGrp="1"/>
          </p:cNvSpPr>
          <p:nvPr>
            <p:ph type="title"/>
          </p:nvPr>
        </p:nvSpPr>
        <p:spPr>
          <a:xfrm>
            <a:off x="1244599" y="533400"/>
            <a:ext cx="9704383" cy="969922"/>
          </a:xfrm>
        </p:spPr>
        <p:txBody>
          <a:bodyPr>
            <a:normAutofit/>
          </a:bodyPr>
          <a:lstStyle>
            <a:lvl1pPr>
              <a:defRPr sz="3600">
                <a:solidFill>
                  <a:schemeClr val="tx1"/>
                </a:solidFill>
              </a:defRPr>
            </a:lvl1pPr>
          </a:lstStyle>
          <a:p>
            <a:r>
              <a:rPr lang="en-US"/>
              <a:t>Click to edit Master title style</a:t>
            </a:r>
            <a:endParaRPr lang="en-GB"/>
          </a:p>
        </p:txBody>
      </p:sp>
      <p:sp>
        <p:nvSpPr>
          <p:cNvPr id="13" name="Text Placeholder 2">
            <a:extLst>
              <a:ext uri="{FF2B5EF4-FFF2-40B4-BE49-F238E27FC236}">
                <a16:creationId xmlns:a16="http://schemas.microsoft.com/office/drawing/2014/main" id="{0478933C-F7E2-4E8B-A053-4BDD96BCF9E6}"/>
              </a:ext>
            </a:extLst>
          </p:cNvPr>
          <p:cNvSpPr>
            <a:spLocks noGrp="1"/>
          </p:cNvSpPr>
          <p:nvPr>
            <p:ph type="body" sz="quarter" idx="15"/>
          </p:nvPr>
        </p:nvSpPr>
        <p:spPr>
          <a:xfrm>
            <a:off x="1244600" y="1509505"/>
            <a:ext cx="9704382" cy="442403"/>
          </a:xfrm>
        </p:spPr>
        <p:txBody>
          <a:bodyPr>
            <a:normAutofit/>
          </a:bodyPr>
          <a:lstStyle>
            <a:lvl1pPr marL="0" indent="0">
              <a:spcBef>
                <a:spcPts val="0"/>
              </a:spcBef>
              <a:buNone/>
              <a:defRPr sz="2000"/>
            </a:lvl1pPr>
          </a:lstStyle>
          <a:p>
            <a:pPr lvl="0"/>
            <a:r>
              <a:rPr lang="en-US"/>
              <a:t>Click to edit Master text styles</a:t>
            </a:r>
          </a:p>
        </p:txBody>
      </p:sp>
    </p:spTree>
    <p:extLst>
      <p:ext uri="{BB962C8B-B14F-4D97-AF65-F5344CB8AC3E}">
        <p14:creationId xmlns:p14="http://schemas.microsoft.com/office/powerpoint/2010/main" val="1020526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ection Header (Blue)">
    <p:spTree>
      <p:nvGrpSpPr>
        <p:cNvPr id="1" name=""/>
        <p:cNvGrpSpPr/>
        <p:nvPr/>
      </p:nvGrpSpPr>
      <p:grpSpPr>
        <a:xfrm>
          <a:off x="0" y="0"/>
          <a:ext cx="0" cy="0"/>
          <a:chOff x="0" y="0"/>
          <a:chExt cx="0" cy="0"/>
        </a:xfrm>
      </p:grpSpPr>
      <p:pic>
        <p:nvPicPr>
          <p:cNvPr id="12" name="Picture 11" descr="A picture containing outdoor, water, surfing, bird&#10;&#10;Description automatically generated">
            <a:extLst>
              <a:ext uri="{FF2B5EF4-FFF2-40B4-BE49-F238E27FC236}">
                <a16:creationId xmlns:a16="http://schemas.microsoft.com/office/drawing/2014/main" id="{CE2566EB-7DCA-41B7-94D9-0F4FB193566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0"/>
            <a:ext cx="12192001"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3600"/>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358489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Header (Green)">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2566EB-7DCA-41B7-94D9-0F4FB193566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1"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3600"/>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160013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Yellow)">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2AA8F8-D1B7-47B0-A61F-FD675603091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5" name="Freeform: Shape 14">
            <a:extLst>
              <a:ext uri="{FF2B5EF4-FFF2-40B4-BE49-F238E27FC236}">
                <a16:creationId xmlns:a16="http://schemas.microsoft.com/office/drawing/2014/main" id="{CF4933ED-7087-4AE1-A19D-CF7966DC3855}"/>
              </a:ext>
            </a:extLst>
          </p:cNvPr>
          <p:cNvSpPr/>
          <p:nvPr userDrawn="1"/>
        </p:nvSpPr>
        <p:spPr>
          <a:xfrm>
            <a:off x="1" y="857"/>
            <a:ext cx="8960781" cy="6857143"/>
          </a:xfrm>
          <a:custGeom>
            <a:avLst/>
            <a:gdLst>
              <a:gd name="connsiteX0" fmla="*/ 0 w 8960781"/>
              <a:gd name="connsiteY0" fmla="*/ 0 h 6857143"/>
              <a:gd name="connsiteX1" fmla="*/ 8605759 w 8960781"/>
              <a:gd name="connsiteY1" fmla="*/ 0 h 6857143"/>
              <a:gd name="connsiteX2" fmla="*/ 8600759 w 8960781"/>
              <a:gd name="connsiteY2" fmla="*/ 87161 h 6857143"/>
              <a:gd name="connsiteX3" fmla="*/ 8632316 w 8960781"/>
              <a:gd name="connsiteY3" fmla="*/ 229989 h 6857143"/>
              <a:gd name="connsiteX4" fmla="*/ 8657794 w 8960781"/>
              <a:gd name="connsiteY4" fmla="*/ 483905 h 6857143"/>
              <a:gd name="connsiteX5" fmla="*/ 8667058 w 8960781"/>
              <a:gd name="connsiteY5" fmla="*/ 603809 h 6857143"/>
              <a:gd name="connsiteX6" fmla="*/ 8683271 w 8960781"/>
              <a:gd name="connsiteY6" fmla="*/ 730767 h 6857143"/>
              <a:gd name="connsiteX7" fmla="*/ 8727278 w 8960781"/>
              <a:gd name="connsiteY7" fmla="*/ 1189226 h 6857143"/>
              <a:gd name="connsiteX8" fmla="*/ 8741174 w 8960781"/>
              <a:gd name="connsiteY8" fmla="*/ 1382014 h 6857143"/>
              <a:gd name="connsiteX9" fmla="*/ 8736542 w 8960781"/>
              <a:gd name="connsiteY9" fmla="*/ 1675898 h 6857143"/>
              <a:gd name="connsiteX10" fmla="*/ 8757387 w 8960781"/>
              <a:gd name="connsiteY10" fmla="*/ 1849877 h 6857143"/>
              <a:gd name="connsiteX11" fmla="*/ 8768968 w 8960781"/>
              <a:gd name="connsiteY11" fmla="*/ 2134357 h 6857143"/>
              <a:gd name="connsiteX12" fmla="*/ 8796761 w 8960781"/>
              <a:gd name="connsiteY12" fmla="*/ 2576358 h 6857143"/>
              <a:gd name="connsiteX13" fmla="*/ 8815290 w 8960781"/>
              <a:gd name="connsiteY13" fmla="*/ 2860838 h 6857143"/>
              <a:gd name="connsiteX14" fmla="*/ 8815290 w 8960781"/>
              <a:gd name="connsiteY14" fmla="*/ 3265222 h 6857143"/>
              <a:gd name="connsiteX15" fmla="*/ 8826871 w 8960781"/>
              <a:gd name="connsiteY15" fmla="*/ 3354563 h 6857143"/>
              <a:gd name="connsiteX16" fmla="*/ 8863929 w 8960781"/>
              <a:gd name="connsiteY16" fmla="*/ 3589670 h 6857143"/>
              <a:gd name="connsiteX17" fmla="*/ 8877826 w 8960781"/>
              <a:gd name="connsiteY17" fmla="*/ 3909415 h 6857143"/>
              <a:gd name="connsiteX18" fmla="*/ 8896354 w 8960781"/>
              <a:gd name="connsiteY18" fmla="*/ 4259725 h 6857143"/>
              <a:gd name="connsiteX19" fmla="*/ 8914883 w 8960781"/>
              <a:gd name="connsiteY19" fmla="*/ 4784014 h 6857143"/>
              <a:gd name="connsiteX20" fmla="*/ 8928780 w 8960781"/>
              <a:gd name="connsiteY20" fmla="*/ 5465825 h 6857143"/>
              <a:gd name="connsiteX21" fmla="*/ 8926464 w 8960781"/>
              <a:gd name="connsiteY21" fmla="*/ 5576325 h 6857143"/>
              <a:gd name="connsiteX22" fmla="*/ 8921832 w 8960781"/>
              <a:gd name="connsiteY22" fmla="*/ 5740900 h 6857143"/>
              <a:gd name="connsiteX23" fmla="*/ 8928780 w 8960781"/>
              <a:gd name="connsiteY23" fmla="*/ 5952496 h 6857143"/>
              <a:gd name="connsiteX24" fmla="*/ 8926464 w 8960781"/>
              <a:gd name="connsiteY24" fmla="*/ 6171146 h 6857143"/>
              <a:gd name="connsiteX25" fmla="*/ 8955122 w 8960781"/>
              <a:gd name="connsiteY25" fmla="*/ 6775188 h 6857143"/>
              <a:gd name="connsiteX26" fmla="*/ 8946312 w 8960781"/>
              <a:gd name="connsiteY26" fmla="*/ 6857143 h 6857143"/>
              <a:gd name="connsiteX27" fmla="*/ 0 w 8960781"/>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960781" h="6857143">
                <a:moveTo>
                  <a:pt x="0" y="0"/>
                </a:moveTo>
                <a:lnTo>
                  <a:pt x="8605759" y="0"/>
                </a:lnTo>
                <a:lnTo>
                  <a:pt x="8600759" y="87161"/>
                </a:lnTo>
                <a:cubicBezTo>
                  <a:pt x="8605681" y="135358"/>
                  <a:pt x="8617262" y="182967"/>
                  <a:pt x="8632316" y="229989"/>
                </a:cubicBezTo>
                <a:cubicBezTo>
                  <a:pt x="8657794" y="312276"/>
                  <a:pt x="8674007" y="396915"/>
                  <a:pt x="8657794" y="483905"/>
                </a:cubicBezTo>
                <a:cubicBezTo>
                  <a:pt x="8650845" y="523873"/>
                  <a:pt x="8653162" y="563841"/>
                  <a:pt x="8667058" y="603809"/>
                </a:cubicBezTo>
                <a:cubicBezTo>
                  <a:pt x="8678639" y="643777"/>
                  <a:pt x="8683271" y="688448"/>
                  <a:pt x="8683271" y="730767"/>
                </a:cubicBezTo>
                <a:cubicBezTo>
                  <a:pt x="8690220" y="883587"/>
                  <a:pt x="8697168" y="1038757"/>
                  <a:pt x="8727278" y="1189226"/>
                </a:cubicBezTo>
                <a:cubicBezTo>
                  <a:pt x="8738858" y="1252705"/>
                  <a:pt x="8741174" y="1318535"/>
                  <a:pt x="8741174" y="1382014"/>
                </a:cubicBezTo>
                <a:cubicBezTo>
                  <a:pt x="8745806" y="1480759"/>
                  <a:pt x="8715697" y="1577153"/>
                  <a:pt x="8736542" y="1675898"/>
                </a:cubicBezTo>
                <a:cubicBezTo>
                  <a:pt x="8748123" y="1734675"/>
                  <a:pt x="8768968" y="1788749"/>
                  <a:pt x="8757387" y="1849877"/>
                </a:cubicBezTo>
                <a:cubicBezTo>
                  <a:pt x="8743490" y="1946271"/>
                  <a:pt x="8755071" y="2040314"/>
                  <a:pt x="8768968" y="2134357"/>
                </a:cubicBezTo>
                <a:cubicBezTo>
                  <a:pt x="8789813" y="2282474"/>
                  <a:pt x="8801393" y="2428241"/>
                  <a:pt x="8796761" y="2576358"/>
                </a:cubicBezTo>
                <a:cubicBezTo>
                  <a:pt x="8794445" y="2672752"/>
                  <a:pt x="8801393" y="2766795"/>
                  <a:pt x="8815290" y="2860838"/>
                </a:cubicBezTo>
                <a:cubicBezTo>
                  <a:pt x="8831503" y="2994849"/>
                  <a:pt x="8859296" y="3131211"/>
                  <a:pt x="8815290" y="3265222"/>
                </a:cubicBezTo>
                <a:cubicBezTo>
                  <a:pt x="8806026" y="3295786"/>
                  <a:pt x="8819922" y="3326350"/>
                  <a:pt x="8826871" y="3354563"/>
                </a:cubicBezTo>
                <a:cubicBezTo>
                  <a:pt x="8840768" y="3434499"/>
                  <a:pt x="8866245" y="3512084"/>
                  <a:pt x="8863929" y="3589670"/>
                </a:cubicBezTo>
                <a:cubicBezTo>
                  <a:pt x="8859296" y="3697819"/>
                  <a:pt x="8880142" y="3803617"/>
                  <a:pt x="8877826" y="3909415"/>
                </a:cubicBezTo>
                <a:cubicBezTo>
                  <a:pt x="8877826" y="4024618"/>
                  <a:pt x="8884774" y="4144523"/>
                  <a:pt x="8896354" y="4259725"/>
                </a:cubicBezTo>
                <a:cubicBezTo>
                  <a:pt x="8914883" y="4433704"/>
                  <a:pt x="8921832" y="4610035"/>
                  <a:pt x="8914883" y="4784014"/>
                </a:cubicBezTo>
                <a:cubicBezTo>
                  <a:pt x="8905619" y="5012068"/>
                  <a:pt x="8917200" y="5240122"/>
                  <a:pt x="8928780" y="5465825"/>
                </a:cubicBezTo>
                <a:cubicBezTo>
                  <a:pt x="8928780" y="5503442"/>
                  <a:pt x="8935729" y="5543410"/>
                  <a:pt x="8926464" y="5576325"/>
                </a:cubicBezTo>
                <a:cubicBezTo>
                  <a:pt x="8907935" y="5632751"/>
                  <a:pt x="8914883" y="5686825"/>
                  <a:pt x="8921832" y="5740900"/>
                </a:cubicBezTo>
                <a:cubicBezTo>
                  <a:pt x="8931096" y="5811432"/>
                  <a:pt x="8942677" y="5884315"/>
                  <a:pt x="8928780" y="5952496"/>
                </a:cubicBezTo>
                <a:cubicBezTo>
                  <a:pt x="8914883" y="6027731"/>
                  <a:pt x="8919516" y="6098263"/>
                  <a:pt x="8926464" y="6171146"/>
                </a:cubicBezTo>
                <a:cubicBezTo>
                  <a:pt x="8946730" y="6399494"/>
                  <a:pt x="8972316" y="6563040"/>
                  <a:pt x="8955122" y="6775188"/>
                </a:cubicBezTo>
                <a:lnTo>
                  <a:pt x="8946312"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45289AE-F6DD-4D7E-963E-9CA897224FC9}"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27397CB2-02D2-471D-96D1-26075C15F457}"/>
              </a:ext>
            </a:extLst>
          </p:cNvPr>
          <p:cNvSpPr>
            <a:spLocks noGrp="1"/>
          </p:cNvSpPr>
          <p:nvPr>
            <p:ph type="title"/>
          </p:nvPr>
        </p:nvSpPr>
        <p:spPr>
          <a:xfrm>
            <a:off x="874713" y="438150"/>
            <a:ext cx="7787947"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4" name="Text Placeholder 2">
            <a:extLst>
              <a:ext uri="{FF2B5EF4-FFF2-40B4-BE49-F238E27FC236}">
                <a16:creationId xmlns:a16="http://schemas.microsoft.com/office/drawing/2014/main" id="{6B76BD58-0F2B-4770-ADBD-94B11FABE5FB}"/>
              </a:ext>
            </a:extLst>
          </p:cNvPr>
          <p:cNvSpPr>
            <a:spLocks noGrp="1"/>
          </p:cNvSpPr>
          <p:nvPr>
            <p:ph type="body" sz="quarter" idx="14"/>
          </p:nvPr>
        </p:nvSpPr>
        <p:spPr>
          <a:xfrm>
            <a:off x="874714" y="1509505"/>
            <a:ext cx="7787946" cy="605045"/>
          </a:xfrm>
        </p:spPr>
        <p:txBody>
          <a:bodyPr>
            <a:normAutofit/>
          </a:bodyPr>
          <a:lstStyle>
            <a:lvl1pPr marL="0" indent="0">
              <a:spcBef>
                <a:spcPts val="0"/>
              </a:spcBef>
              <a:buNone/>
              <a:defRPr sz="2000">
                <a:solidFill>
                  <a:schemeClr val="bg1"/>
                </a:solidFill>
              </a:defRPr>
            </a:lvl1pPr>
          </a:lstStyle>
          <a:p>
            <a:pPr lvl="0"/>
            <a:r>
              <a:rPr lang="en-US"/>
              <a:t>Edit Master text styles</a:t>
            </a:r>
          </a:p>
        </p:txBody>
      </p:sp>
      <p:sp>
        <p:nvSpPr>
          <p:cNvPr id="16" name="Content Placeholder 2">
            <a:extLst>
              <a:ext uri="{FF2B5EF4-FFF2-40B4-BE49-F238E27FC236}">
                <a16:creationId xmlns:a16="http://schemas.microsoft.com/office/drawing/2014/main" id="{9C7CF9F1-4C3A-40A8-8A8E-DEFC19C7C055}"/>
              </a:ext>
            </a:extLst>
          </p:cNvPr>
          <p:cNvSpPr>
            <a:spLocks noGrp="1"/>
          </p:cNvSpPr>
          <p:nvPr>
            <p:ph idx="1"/>
          </p:nvPr>
        </p:nvSpPr>
        <p:spPr>
          <a:xfrm>
            <a:off x="874714"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2">
            <a:extLst>
              <a:ext uri="{FF2B5EF4-FFF2-40B4-BE49-F238E27FC236}">
                <a16:creationId xmlns:a16="http://schemas.microsoft.com/office/drawing/2014/main" id="{D75D1837-0053-4E2B-99F0-6E9748445EA7}"/>
              </a:ext>
            </a:extLst>
          </p:cNvPr>
          <p:cNvSpPr>
            <a:spLocks noGrp="1"/>
          </p:cNvSpPr>
          <p:nvPr>
            <p:ph idx="13"/>
          </p:nvPr>
        </p:nvSpPr>
        <p:spPr>
          <a:xfrm>
            <a:off x="4917748" y="2114549"/>
            <a:ext cx="3744912"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358775" indent="-173038">
              <a:defRPr sz="2000">
                <a:solidFill>
                  <a:schemeClr val="bg1"/>
                </a:solidFill>
              </a:defRPr>
            </a:lvl3pPr>
            <a:lvl4pPr marL="542925" indent="-180975">
              <a:defRPr sz="2000">
                <a:solidFill>
                  <a:schemeClr val="bg1"/>
                </a:solidFill>
              </a:defRPr>
            </a:lvl4pPr>
            <a:lvl5pPr marL="895350" indent="-180975">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81202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Section Header (Orang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E2566EB-7DCA-41B7-94D9-0F4FB193566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Title 1">
            <a:extLst>
              <a:ext uri="{FF2B5EF4-FFF2-40B4-BE49-F238E27FC236}">
                <a16:creationId xmlns:a16="http://schemas.microsoft.com/office/drawing/2014/main" id="{E289B9AA-EBC3-44A9-ABD9-F3DD1BDB336E}"/>
              </a:ext>
            </a:extLst>
          </p:cNvPr>
          <p:cNvSpPr>
            <a:spLocks noGrp="1"/>
          </p:cNvSpPr>
          <p:nvPr>
            <p:ph type="title"/>
          </p:nvPr>
        </p:nvSpPr>
        <p:spPr>
          <a:xfrm>
            <a:off x="1230312" y="1709738"/>
            <a:ext cx="9718676" cy="2852737"/>
          </a:xfrm>
        </p:spPr>
        <p:txBody>
          <a:bodyPr anchor="ctr">
            <a:normAutofit/>
          </a:bodyPr>
          <a:lstStyle>
            <a:lvl1pPr algn="ctr">
              <a:defRPr sz="3600"/>
            </a:lvl1pPr>
          </a:lstStyle>
          <a:p>
            <a:r>
              <a:rPr lang="en-US"/>
              <a:t>Click to edit Master title style</a:t>
            </a:r>
            <a:endParaRPr lang="en-GB"/>
          </a:p>
        </p:txBody>
      </p:sp>
      <p:sp>
        <p:nvSpPr>
          <p:cNvPr id="6" name="Slide Number Placeholder 5">
            <a:extLst>
              <a:ext uri="{FF2B5EF4-FFF2-40B4-BE49-F238E27FC236}">
                <a16:creationId xmlns:a16="http://schemas.microsoft.com/office/drawing/2014/main" id="{00F6CB57-731F-4731-8E28-CBE06EE6A4B0}"/>
              </a:ext>
            </a:extLst>
          </p:cNvPr>
          <p:cNvSpPr>
            <a:spLocks noGrp="1"/>
          </p:cNvSpPr>
          <p:nvPr>
            <p:ph type="sldNum" sz="quarter" idx="12"/>
          </p:nvPr>
        </p:nvSpPr>
        <p:spPr/>
        <p:txBody>
          <a:bodyPr/>
          <a:lstStyle/>
          <a:p>
            <a:fld id="{675E57BC-6E8E-4CB8-BADB-6BA7A5A51249}" type="slidenum">
              <a:rPr lang="en-GB" smtClean="0"/>
              <a:t>‹#›</a:t>
            </a:fld>
            <a:endParaRPr lang="en-GB"/>
          </a:p>
        </p:txBody>
      </p:sp>
      <p:pic>
        <p:nvPicPr>
          <p:cNvPr id="10" name="Picture 9">
            <a:extLst>
              <a:ext uri="{FF2B5EF4-FFF2-40B4-BE49-F238E27FC236}">
                <a16:creationId xmlns:a16="http://schemas.microsoft.com/office/drawing/2014/main" id="{A6C57C81-BFE0-43C8-9388-B86A57056AA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r="136"/>
          <a:stretch/>
        </p:blipFill>
        <p:spPr>
          <a:xfrm>
            <a:off x="-1" y="0"/>
            <a:ext cx="12192001" cy="688655"/>
          </a:xfrm>
          <a:prstGeom prst="rect">
            <a:avLst/>
          </a:prstGeom>
        </p:spPr>
      </p:pic>
    </p:spTree>
    <p:extLst>
      <p:ext uri="{BB962C8B-B14F-4D97-AF65-F5344CB8AC3E}">
        <p14:creationId xmlns:p14="http://schemas.microsoft.com/office/powerpoint/2010/main" val="9792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hank You &amp; Contac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E6C95-C5F7-4835-A442-2F534AC6B9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429"/>
            <a:ext cx="12192000" cy="6857142"/>
          </a:xfrm>
          <a:prstGeom prst="rect">
            <a:avLst/>
          </a:prstGeom>
        </p:spPr>
      </p:pic>
      <p:pic>
        <p:nvPicPr>
          <p:cNvPr id="12" name="Picture 11">
            <a:extLst>
              <a:ext uri="{FF2B5EF4-FFF2-40B4-BE49-F238E27FC236}">
                <a16:creationId xmlns:a16="http://schemas.microsoft.com/office/drawing/2014/main" id="{FEFD93C7-3D4D-4F5F-9CD4-932CEB611A8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6125" y="6185504"/>
            <a:ext cx="1404000" cy="270826"/>
          </a:xfrm>
          <a:prstGeom prst="rect">
            <a:avLst/>
          </a:prstGeom>
        </p:spPr>
      </p:pic>
      <p:sp>
        <p:nvSpPr>
          <p:cNvPr id="14" name="Text Placeholder 13">
            <a:extLst>
              <a:ext uri="{FF2B5EF4-FFF2-40B4-BE49-F238E27FC236}">
                <a16:creationId xmlns:a16="http://schemas.microsoft.com/office/drawing/2014/main" id="{359FFCE8-9FD9-47B4-92A9-7977D5132699}"/>
              </a:ext>
            </a:extLst>
          </p:cNvPr>
          <p:cNvSpPr>
            <a:spLocks noGrp="1"/>
          </p:cNvSpPr>
          <p:nvPr>
            <p:ph type="body" sz="quarter" idx="13"/>
          </p:nvPr>
        </p:nvSpPr>
        <p:spPr>
          <a:xfrm>
            <a:off x="708025" y="4399999"/>
            <a:ext cx="3590925" cy="1686476"/>
          </a:xfrm>
        </p:spPr>
        <p:txBody>
          <a:bodyPr/>
          <a:lstStyle>
            <a:lvl1pPr marL="0" indent="0">
              <a:lnSpc>
                <a:spcPct val="100000"/>
              </a:lnSpc>
              <a:spcBef>
                <a:spcPts val="0"/>
              </a:spcBef>
              <a:spcAft>
                <a:spcPts val="400"/>
              </a:spcAft>
              <a:buNone/>
              <a:defRPr b="1"/>
            </a:lvl1pPr>
            <a:lvl2pPr marL="0" indent="0">
              <a:lnSpc>
                <a:spcPct val="100000"/>
              </a:lnSpc>
              <a:spcBef>
                <a:spcPts val="0"/>
              </a:spcBef>
              <a:spcAft>
                <a:spcPts val="0"/>
              </a:spcAft>
              <a:buNone/>
              <a:defRPr sz="1200"/>
            </a:lvl2pPr>
          </a:lstStyle>
          <a:p>
            <a:pPr lvl="0"/>
            <a:r>
              <a:rPr lang="en-US"/>
              <a:t>Click to edit Master text styles</a:t>
            </a:r>
          </a:p>
          <a:p>
            <a:pPr lvl="1"/>
            <a:r>
              <a:rPr lang="en-US"/>
              <a:t>Second level</a:t>
            </a:r>
          </a:p>
        </p:txBody>
      </p:sp>
      <p:sp>
        <p:nvSpPr>
          <p:cNvPr id="15" name="Text Placeholder 13">
            <a:extLst>
              <a:ext uri="{FF2B5EF4-FFF2-40B4-BE49-F238E27FC236}">
                <a16:creationId xmlns:a16="http://schemas.microsoft.com/office/drawing/2014/main" id="{E907DB19-60B3-4787-8182-8F630EADB680}"/>
              </a:ext>
            </a:extLst>
          </p:cNvPr>
          <p:cNvSpPr>
            <a:spLocks noGrp="1"/>
          </p:cNvSpPr>
          <p:nvPr>
            <p:ph type="body" sz="quarter" idx="14"/>
          </p:nvPr>
        </p:nvSpPr>
        <p:spPr>
          <a:xfrm>
            <a:off x="5695950" y="2741547"/>
            <a:ext cx="6229350" cy="2087628"/>
          </a:xfrm>
        </p:spPr>
        <p:txBody>
          <a:bodyPr>
            <a:noAutofit/>
          </a:bodyPr>
          <a:lstStyle>
            <a:lvl1pPr marL="0" indent="0">
              <a:spcBef>
                <a:spcPts val="0"/>
              </a:spcBef>
              <a:buNone/>
              <a:defRPr sz="4000" b="1">
                <a:solidFill>
                  <a:schemeClr val="bg1"/>
                </a:solidFill>
              </a:defRPr>
            </a:lvl1pPr>
            <a:lvl2pPr marL="0" indent="0">
              <a:spcBef>
                <a:spcPts val="0"/>
              </a:spcBef>
              <a:buNone/>
              <a:defRPr sz="3600">
                <a:solidFill>
                  <a:schemeClr val="bg1"/>
                </a:solidFill>
              </a:defRPr>
            </a:lvl2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EB1E2A69-CB16-43F4-BDCB-74A6DF68A0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1619" y="629684"/>
            <a:ext cx="1948739" cy="1135817"/>
          </a:xfrm>
          <a:prstGeom prst="rect">
            <a:avLst/>
          </a:prstGeom>
        </p:spPr>
      </p:pic>
    </p:spTree>
    <p:extLst>
      <p:ext uri="{BB962C8B-B14F-4D97-AF65-F5344CB8AC3E}">
        <p14:creationId xmlns:p14="http://schemas.microsoft.com/office/powerpoint/2010/main" val="3445641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ank You &amp; Contact v2">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54E6C95-C5F7-4835-A442-2F534AC6B9FA}"/>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 y="429"/>
            <a:ext cx="12191998" cy="6857142"/>
          </a:xfrm>
          <a:prstGeom prst="rect">
            <a:avLst/>
          </a:prstGeom>
        </p:spPr>
      </p:pic>
      <p:pic>
        <p:nvPicPr>
          <p:cNvPr id="12" name="Picture 11">
            <a:extLst>
              <a:ext uri="{FF2B5EF4-FFF2-40B4-BE49-F238E27FC236}">
                <a16:creationId xmlns:a16="http://schemas.microsoft.com/office/drawing/2014/main" id="{FEFD93C7-3D4D-4F5F-9CD4-932CEB611A8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46125" y="6289016"/>
            <a:ext cx="1404000" cy="270826"/>
          </a:xfrm>
          <a:prstGeom prst="rect">
            <a:avLst/>
          </a:prstGeom>
        </p:spPr>
      </p:pic>
      <p:sp>
        <p:nvSpPr>
          <p:cNvPr id="14" name="Text Placeholder 13">
            <a:extLst>
              <a:ext uri="{FF2B5EF4-FFF2-40B4-BE49-F238E27FC236}">
                <a16:creationId xmlns:a16="http://schemas.microsoft.com/office/drawing/2014/main" id="{359FFCE8-9FD9-47B4-92A9-7977D5132699}"/>
              </a:ext>
            </a:extLst>
          </p:cNvPr>
          <p:cNvSpPr>
            <a:spLocks noGrp="1"/>
          </p:cNvSpPr>
          <p:nvPr>
            <p:ph type="body" sz="quarter" idx="13"/>
          </p:nvPr>
        </p:nvSpPr>
        <p:spPr>
          <a:xfrm>
            <a:off x="708025" y="4684667"/>
            <a:ext cx="3590925" cy="1500470"/>
          </a:xfrm>
        </p:spPr>
        <p:txBody>
          <a:bodyPr/>
          <a:lstStyle>
            <a:lvl1pPr marL="0" indent="0">
              <a:lnSpc>
                <a:spcPct val="100000"/>
              </a:lnSpc>
              <a:spcBef>
                <a:spcPts val="0"/>
              </a:spcBef>
              <a:spcAft>
                <a:spcPts val="400"/>
              </a:spcAft>
              <a:buNone/>
              <a:defRPr b="1"/>
            </a:lvl1pPr>
            <a:lvl2pPr marL="0" indent="0">
              <a:lnSpc>
                <a:spcPct val="100000"/>
              </a:lnSpc>
              <a:spcBef>
                <a:spcPts val="0"/>
              </a:spcBef>
              <a:spcAft>
                <a:spcPts val="0"/>
              </a:spcAft>
              <a:buNone/>
              <a:defRPr sz="1200"/>
            </a:lvl2pPr>
          </a:lstStyle>
          <a:p>
            <a:pPr lvl="0"/>
            <a:r>
              <a:rPr lang="en-US"/>
              <a:t>Click to edit Master text styles</a:t>
            </a:r>
          </a:p>
          <a:p>
            <a:pPr lvl="1"/>
            <a:r>
              <a:rPr lang="en-US"/>
              <a:t>Second level</a:t>
            </a:r>
          </a:p>
        </p:txBody>
      </p:sp>
      <p:sp>
        <p:nvSpPr>
          <p:cNvPr id="15" name="Text Placeholder 13">
            <a:extLst>
              <a:ext uri="{FF2B5EF4-FFF2-40B4-BE49-F238E27FC236}">
                <a16:creationId xmlns:a16="http://schemas.microsoft.com/office/drawing/2014/main" id="{E907DB19-60B3-4787-8182-8F630EADB680}"/>
              </a:ext>
            </a:extLst>
          </p:cNvPr>
          <p:cNvSpPr>
            <a:spLocks noGrp="1"/>
          </p:cNvSpPr>
          <p:nvPr>
            <p:ph type="body" sz="quarter" idx="14"/>
          </p:nvPr>
        </p:nvSpPr>
        <p:spPr>
          <a:xfrm>
            <a:off x="5695950" y="2741547"/>
            <a:ext cx="6229350" cy="2087628"/>
          </a:xfrm>
        </p:spPr>
        <p:txBody>
          <a:bodyPr>
            <a:noAutofit/>
          </a:bodyPr>
          <a:lstStyle>
            <a:lvl1pPr marL="0" indent="0">
              <a:spcBef>
                <a:spcPts val="0"/>
              </a:spcBef>
              <a:buNone/>
              <a:defRPr sz="4000" b="1">
                <a:solidFill>
                  <a:schemeClr val="bg1"/>
                </a:solidFill>
              </a:defRPr>
            </a:lvl1pPr>
            <a:lvl2pPr marL="0" indent="0">
              <a:spcBef>
                <a:spcPts val="0"/>
              </a:spcBef>
              <a:buNone/>
              <a:defRPr sz="3600">
                <a:solidFill>
                  <a:schemeClr val="bg1"/>
                </a:solidFill>
              </a:defRPr>
            </a:lvl2pPr>
          </a:lstStyle>
          <a:p>
            <a:pPr lvl="0"/>
            <a:r>
              <a:rPr lang="en-US"/>
              <a:t>Click to edit Master text styles</a:t>
            </a:r>
          </a:p>
          <a:p>
            <a:pPr lvl="1"/>
            <a:r>
              <a:rPr lang="en-US"/>
              <a:t>Second level</a:t>
            </a:r>
          </a:p>
        </p:txBody>
      </p:sp>
      <p:pic>
        <p:nvPicPr>
          <p:cNvPr id="3" name="Picture 2">
            <a:extLst>
              <a:ext uri="{FF2B5EF4-FFF2-40B4-BE49-F238E27FC236}">
                <a16:creationId xmlns:a16="http://schemas.microsoft.com/office/drawing/2014/main" id="{EB1E2A69-CB16-43F4-BDCB-74A6DF68A0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11619" y="629684"/>
            <a:ext cx="1948739" cy="1135817"/>
          </a:xfrm>
          <a:prstGeom prst="rect">
            <a:avLst/>
          </a:prstGeom>
        </p:spPr>
      </p:pic>
      <p:sp>
        <p:nvSpPr>
          <p:cNvPr id="4" name="Picture Placeholder 3">
            <a:extLst>
              <a:ext uri="{FF2B5EF4-FFF2-40B4-BE49-F238E27FC236}">
                <a16:creationId xmlns:a16="http://schemas.microsoft.com/office/drawing/2014/main" id="{4D38AC40-6262-4AED-B26B-8C74500687F5}"/>
              </a:ext>
            </a:extLst>
          </p:cNvPr>
          <p:cNvSpPr>
            <a:spLocks noGrp="1"/>
          </p:cNvSpPr>
          <p:nvPr>
            <p:ph type="pic" sz="quarter" idx="15"/>
          </p:nvPr>
        </p:nvSpPr>
        <p:spPr>
          <a:xfrm>
            <a:off x="711201" y="3545844"/>
            <a:ext cx="988204" cy="1052033"/>
          </a:xfrm>
        </p:spPr>
        <p:txBody>
          <a:bodyPr>
            <a:normAutofit/>
          </a:bodyPr>
          <a:lstStyle>
            <a:lvl1pPr>
              <a:defRPr sz="1050"/>
            </a:lvl1pPr>
          </a:lstStyle>
          <a:p>
            <a:r>
              <a:rPr lang="en-US"/>
              <a:t>Click icon to add picture</a:t>
            </a:r>
            <a:endParaRPr lang="en-GB"/>
          </a:p>
        </p:txBody>
      </p:sp>
    </p:spTree>
    <p:extLst>
      <p:ext uri="{BB962C8B-B14F-4D97-AF65-F5344CB8AC3E}">
        <p14:creationId xmlns:p14="http://schemas.microsoft.com/office/powerpoint/2010/main" val="168273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2 x Content (Yellow)">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40EF6A-EA4D-4EA0-A049-F069731ACBD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
            <a:ext cx="12191999" cy="6857999"/>
          </a:xfrm>
          <a:prstGeom prst="rect">
            <a:avLst/>
          </a:prstGeom>
        </p:spPr>
      </p:pic>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EE4D270C-3097-43C2-9893-92C110BA1B47}"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1" name="Title 1">
            <a:extLst>
              <a:ext uri="{FF2B5EF4-FFF2-40B4-BE49-F238E27FC236}">
                <a16:creationId xmlns:a16="http://schemas.microsoft.com/office/drawing/2014/main" id="{A84CB399-CB8A-4707-928F-CB2C86D7AD65}"/>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12" name="Content Placeholder 2">
            <a:extLst>
              <a:ext uri="{FF2B5EF4-FFF2-40B4-BE49-F238E27FC236}">
                <a16:creationId xmlns:a16="http://schemas.microsoft.com/office/drawing/2014/main" id="{BE2352C1-2B56-48E8-BB6E-239C9B1FEE2A}"/>
              </a:ext>
            </a:extLst>
          </p:cNvPr>
          <p:cNvSpPr>
            <a:spLocks noGrp="1"/>
          </p:cNvSpPr>
          <p:nvPr>
            <p:ph idx="1"/>
          </p:nvPr>
        </p:nvSpPr>
        <p:spPr>
          <a:xfrm>
            <a:off x="874714" y="2114549"/>
            <a:ext cx="4539115"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542925" indent="-184150">
              <a:defRPr sz="2000">
                <a:solidFill>
                  <a:schemeClr val="bg1"/>
                </a:solidFill>
              </a:defRPr>
            </a:lvl3pPr>
            <a:lvl4pPr marL="901700" indent="-185738">
              <a:defRPr sz="2000">
                <a:solidFill>
                  <a:schemeClr val="bg1"/>
                </a:solidFill>
              </a:defRPr>
            </a:lvl4pPr>
            <a:lvl5pPr marL="1260475" indent="-185738" defTabSz="901700">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Content Placeholder 2">
            <a:extLst>
              <a:ext uri="{FF2B5EF4-FFF2-40B4-BE49-F238E27FC236}">
                <a16:creationId xmlns:a16="http://schemas.microsoft.com/office/drawing/2014/main" id="{C1691543-F86C-4CBE-9DB5-C5C18881A9FB}"/>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2">
            <a:extLst>
              <a:ext uri="{FF2B5EF4-FFF2-40B4-BE49-F238E27FC236}">
                <a16:creationId xmlns:a16="http://schemas.microsoft.com/office/drawing/2014/main" id="{4F5C39F3-0E13-4D7D-B058-40A01A297285}"/>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Edit Master text styles</a:t>
            </a:r>
          </a:p>
        </p:txBody>
      </p:sp>
    </p:spTree>
    <p:extLst>
      <p:ext uri="{BB962C8B-B14F-4D97-AF65-F5344CB8AC3E}">
        <p14:creationId xmlns:p14="http://schemas.microsoft.com/office/powerpoint/2010/main" val="1823472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2 x Content (White)">
    <p:spTree>
      <p:nvGrpSpPr>
        <p:cNvPr id="1" name=""/>
        <p:cNvGrpSpPr/>
        <p:nvPr/>
      </p:nvGrpSpPr>
      <p:grpSpPr>
        <a:xfrm>
          <a:off x="0" y="0"/>
          <a:ext cx="0" cy="0"/>
          <a:chOff x="0" y="0"/>
          <a:chExt cx="0" cy="0"/>
        </a:xfrm>
      </p:grpSpPr>
      <p:sp>
        <p:nvSpPr>
          <p:cNvPr id="14" name="Freeform: Shape 13">
            <a:extLst>
              <a:ext uri="{FF2B5EF4-FFF2-40B4-BE49-F238E27FC236}">
                <a16:creationId xmlns:a16="http://schemas.microsoft.com/office/drawing/2014/main" id="{31A8B127-D76D-4959-99AD-F4A73766A161}"/>
              </a:ext>
            </a:extLst>
          </p:cNvPr>
          <p:cNvSpPr/>
          <p:nvPr userDrawn="1"/>
        </p:nvSpPr>
        <p:spPr>
          <a:xfrm>
            <a:off x="-1" y="0"/>
            <a:ext cx="6019145" cy="6858000"/>
          </a:xfrm>
          <a:custGeom>
            <a:avLst/>
            <a:gdLst>
              <a:gd name="connsiteX0" fmla="*/ 0 w 6007170"/>
              <a:gd name="connsiteY0" fmla="*/ 0 h 6857143"/>
              <a:gd name="connsiteX1" fmla="*/ 5652148 w 6007170"/>
              <a:gd name="connsiteY1" fmla="*/ 0 h 6857143"/>
              <a:gd name="connsiteX2" fmla="*/ 5647148 w 6007170"/>
              <a:gd name="connsiteY2" fmla="*/ 87161 h 6857143"/>
              <a:gd name="connsiteX3" fmla="*/ 5678705 w 6007170"/>
              <a:gd name="connsiteY3" fmla="*/ 229989 h 6857143"/>
              <a:gd name="connsiteX4" fmla="*/ 5704183 w 6007170"/>
              <a:gd name="connsiteY4" fmla="*/ 483905 h 6857143"/>
              <a:gd name="connsiteX5" fmla="*/ 5713447 w 6007170"/>
              <a:gd name="connsiteY5" fmla="*/ 603809 h 6857143"/>
              <a:gd name="connsiteX6" fmla="*/ 5729660 w 6007170"/>
              <a:gd name="connsiteY6" fmla="*/ 730767 h 6857143"/>
              <a:gd name="connsiteX7" fmla="*/ 5773667 w 6007170"/>
              <a:gd name="connsiteY7" fmla="*/ 1189226 h 6857143"/>
              <a:gd name="connsiteX8" fmla="*/ 5787563 w 6007170"/>
              <a:gd name="connsiteY8" fmla="*/ 1382014 h 6857143"/>
              <a:gd name="connsiteX9" fmla="*/ 5782931 w 6007170"/>
              <a:gd name="connsiteY9" fmla="*/ 1675898 h 6857143"/>
              <a:gd name="connsiteX10" fmla="*/ 5803776 w 6007170"/>
              <a:gd name="connsiteY10" fmla="*/ 1849877 h 6857143"/>
              <a:gd name="connsiteX11" fmla="*/ 5815357 w 6007170"/>
              <a:gd name="connsiteY11" fmla="*/ 2134357 h 6857143"/>
              <a:gd name="connsiteX12" fmla="*/ 5843150 w 6007170"/>
              <a:gd name="connsiteY12" fmla="*/ 2576358 h 6857143"/>
              <a:gd name="connsiteX13" fmla="*/ 5861679 w 6007170"/>
              <a:gd name="connsiteY13" fmla="*/ 2860838 h 6857143"/>
              <a:gd name="connsiteX14" fmla="*/ 5861679 w 6007170"/>
              <a:gd name="connsiteY14" fmla="*/ 3265222 h 6857143"/>
              <a:gd name="connsiteX15" fmla="*/ 5873260 w 6007170"/>
              <a:gd name="connsiteY15" fmla="*/ 3354563 h 6857143"/>
              <a:gd name="connsiteX16" fmla="*/ 5910318 w 6007170"/>
              <a:gd name="connsiteY16" fmla="*/ 3589670 h 6857143"/>
              <a:gd name="connsiteX17" fmla="*/ 5924215 w 6007170"/>
              <a:gd name="connsiteY17" fmla="*/ 3909415 h 6857143"/>
              <a:gd name="connsiteX18" fmla="*/ 5942743 w 6007170"/>
              <a:gd name="connsiteY18" fmla="*/ 4259725 h 6857143"/>
              <a:gd name="connsiteX19" fmla="*/ 5961272 w 6007170"/>
              <a:gd name="connsiteY19" fmla="*/ 4784014 h 6857143"/>
              <a:gd name="connsiteX20" fmla="*/ 5975169 w 6007170"/>
              <a:gd name="connsiteY20" fmla="*/ 5465825 h 6857143"/>
              <a:gd name="connsiteX21" fmla="*/ 5972853 w 6007170"/>
              <a:gd name="connsiteY21" fmla="*/ 5576325 h 6857143"/>
              <a:gd name="connsiteX22" fmla="*/ 5968221 w 6007170"/>
              <a:gd name="connsiteY22" fmla="*/ 5740900 h 6857143"/>
              <a:gd name="connsiteX23" fmla="*/ 5975169 w 6007170"/>
              <a:gd name="connsiteY23" fmla="*/ 5952496 h 6857143"/>
              <a:gd name="connsiteX24" fmla="*/ 5972853 w 6007170"/>
              <a:gd name="connsiteY24" fmla="*/ 6171146 h 6857143"/>
              <a:gd name="connsiteX25" fmla="*/ 6001511 w 6007170"/>
              <a:gd name="connsiteY25" fmla="*/ 6775188 h 6857143"/>
              <a:gd name="connsiteX26" fmla="*/ 5992701 w 6007170"/>
              <a:gd name="connsiteY26" fmla="*/ 6857143 h 6857143"/>
              <a:gd name="connsiteX27" fmla="*/ 0 w 6007170"/>
              <a:gd name="connsiteY27" fmla="*/ 6857143 h 6857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007170" h="6857143">
                <a:moveTo>
                  <a:pt x="0" y="0"/>
                </a:moveTo>
                <a:lnTo>
                  <a:pt x="5652148" y="0"/>
                </a:lnTo>
                <a:lnTo>
                  <a:pt x="5647148" y="87161"/>
                </a:lnTo>
                <a:cubicBezTo>
                  <a:pt x="5652070" y="135358"/>
                  <a:pt x="5663651" y="182967"/>
                  <a:pt x="5678705" y="229989"/>
                </a:cubicBezTo>
                <a:cubicBezTo>
                  <a:pt x="5704183" y="312276"/>
                  <a:pt x="5720396" y="396915"/>
                  <a:pt x="5704183" y="483905"/>
                </a:cubicBezTo>
                <a:cubicBezTo>
                  <a:pt x="5697234" y="523873"/>
                  <a:pt x="5699551" y="563841"/>
                  <a:pt x="5713447" y="603809"/>
                </a:cubicBezTo>
                <a:cubicBezTo>
                  <a:pt x="5725028" y="643777"/>
                  <a:pt x="5729660" y="688448"/>
                  <a:pt x="5729660" y="730767"/>
                </a:cubicBezTo>
                <a:cubicBezTo>
                  <a:pt x="5736609" y="883587"/>
                  <a:pt x="5743557" y="1038757"/>
                  <a:pt x="5773667" y="1189226"/>
                </a:cubicBezTo>
                <a:cubicBezTo>
                  <a:pt x="5785247" y="1252705"/>
                  <a:pt x="5787563" y="1318535"/>
                  <a:pt x="5787563" y="1382014"/>
                </a:cubicBezTo>
                <a:cubicBezTo>
                  <a:pt x="5792195" y="1480759"/>
                  <a:pt x="5762086" y="1577153"/>
                  <a:pt x="5782931" y="1675898"/>
                </a:cubicBezTo>
                <a:cubicBezTo>
                  <a:pt x="5794512" y="1734675"/>
                  <a:pt x="5815357" y="1788749"/>
                  <a:pt x="5803776" y="1849877"/>
                </a:cubicBezTo>
                <a:cubicBezTo>
                  <a:pt x="5789879" y="1946271"/>
                  <a:pt x="5801460" y="2040314"/>
                  <a:pt x="5815357" y="2134357"/>
                </a:cubicBezTo>
                <a:cubicBezTo>
                  <a:pt x="5836202" y="2282474"/>
                  <a:pt x="5847782" y="2428241"/>
                  <a:pt x="5843150" y="2576358"/>
                </a:cubicBezTo>
                <a:cubicBezTo>
                  <a:pt x="5840834" y="2672752"/>
                  <a:pt x="5847782" y="2766795"/>
                  <a:pt x="5861679" y="2860838"/>
                </a:cubicBezTo>
                <a:cubicBezTo>
                  <a:pt x="5877892" y="2994849"/>
                  <a:pt x="5905685" y="3131211"/>
                  <a:pt x="5861679" y="3265222"/>
                </a:cubicBezTo>
                <a:cubicBezTo>
                  <a:pt x="5852415" y="3295786"/>
                  <a:pt x="5866311" y="3326350"/>
                  <a:pt x="5873260" y="3354563"/>
                </a:cubicBezTo>
                <a:cubicBezTo>
                  <a:pt x="5887157" y="3434499"/>
                  <a:pt x="5912634" y="3512084"/>
                  <a:pt x="5910318" y="3589670"/>
                </a:cubicBezTo>
                <a:cubicBezTo>
                  <a:pt x="5905685" y="3697819"/>
                  <a:pt x="5926531" y="3803617"/>
                  <a:pt x="5924215" y="3909415"/>
                </a:cubicBezTo>
                <a:cubicBezTo>
                  <a:pt x="5924215" y="4024618"/>
                  <a:pt x="5931163" y="4144523"/>
                  <a:pt x="5942743" y="4259725"/>
                </a:cubicBezTo>
                <a:cubicBezTo>
                  <a:pt x="5961272" y="4433704"/>
                  <a:pt x="5968221" y="4610035"/>
                  <a:pt x="5961272" y="4784014"/>
                </a:cubicBezTo>
                <a:cubicBezTo>
                  <a:pt x="5952008" y="5012068"/>
                  <a:pt x="5963589" y="5240122"/>
                  <a:pt x="5975169" y="5465825"/>
                </a:cubicBezTo>
                <a:cubicBezTo>
                  <a:pt x="5975169" y="5503442"/>
                  <a:pt x="5982118" y="5543410"/>
                  <a:pt x="5972853" y="5576325"/>
                </a:cubicBezTo>
                <a:cubicBezTo>
                  <a:pt x="5954324" y="5632751"/>
                  <a:pt x="5961272" y="5686825"/>
                  <a:pt x="5968221" y="5740900"/>
                </a:cubicBezTo>
                <a:cubicBezTo>
                  <a:pt x="5977485" y="5811432"/>
                  <a:pt x="5989066" y="5884315"/>
                  <a:pt x="5975169" y="5952496"/>
                </a:cubicBezTo>
                <a:cubicBezTo>
                  <a:pt x="5961272" y="6027731"/>
                  <a:pt x="5965905" y="6098263"/>
                  <a:pt x="5972853" y="6171146"/>
                </a:cubicBezTo>
                <a:cubicBezTo>
                  <a:pt x="5993119" y="6399494"/>
                  <a:pt x="6018705" y="6563040"/>
                  <a:pt x="6001511" y="6775188"/>
                </a:cubicBezTo>
                <a:lnTo>
                  <a:pt x="5992701" y="6857143"/>
                </a:lnTo>
                <a:lnTo>
                  <a:pt x="0" y="68571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F85A95EB-8583-4DCF-92C5-D4F8C30A1599}"/>
              </a:ext>
            </a:extLst>
          </p:cNvPr>
          <p:cNvSpPr>
            <a:spLocks noGrp="1"/>
          </p:cNvSpPr>
          <p:nvPr>
            <p:ph type="title"/>
          </p:nvPr>
        </p:nvSpPr>
        <p:spPr>
          <a:xfrm>
            <a:off x="874714" y="438150"/>
            <a:ext cx="4539115" cy="1062038"/>
          </a:xfrm>
        </p:spPr>
        <p:txBody>
          <a:bodyPr>
            <a:normAutofit/>
          </a:bodyPr>
          <a:lstStyle>
            <a:lvl1pPr>
              <a:defRPr sz="3200">
                <a:solidFill>
                  <a:schemeClr val="bg1"/>
                </a:solidFill>
              </a:defRPr>
            </a:lvl1pPr>
          </a:lstStyle>
          <a:p>
            <a:r>
              <a:rPr lang="en-US"/>
              <a:t>Click to edit Master title style</a:t>
            </a:r>
            <a:endParaRPr lang="en-GB" dirty="0"/>
          </a:p>
        </p:txBody>
      </p:sp>
      <p:sp>
        <p:nvSpPr>
          <p:cNvPr id="4" name="Date Placeholder 3">
            <a:extLst>
              <a:ext uri="{FF2B5EF4-FFF2-40B4-BE49-F238E27FC236}">
                <a16:creationId xmlns:a16="http://schemas.microsoft.com/office/drawing/2014/main" id="{ACF6D2E1-55AB-4154-BA86-7AEF5057E814}"/>
              </a:ext>
            </a:extLst>
          </p:cNvPr>
          <p:cNvSpPr>
            <a:spLocks noGrp="1"/>
          </p:cNvSpPr>
          <p:nvPr>
            <p:ph type="dt" sz="half" idx="10"/>
          </p:nvPr>
        </p:nvSpPr>
        <p:spPr/>
        <p:txBody>
          <a:bodyPr/>
          <a:lstStyle>
            <a:lvl1pPr>
              <a:defRPr>
                <a:solidFill>
                  <a:schemeClr val="bg1"/>
                </a:solidFill>
              </a:defRPr>
            </a:lvl1pPr>
          </a:lstStyle>
          <a:p>
            <a:fld id="{FA95B3FB-A49C-49EF-9C8A-DC4943DE7C1B}" type="datetime1">
              <a:rPr lang="en-GB" smtClean="0"/>
              <a:t>14/03/2025</a:t>
            </a:fld>
            <a:endParaRPr lang="en-GB"/>
          </a:p>
        </p:txBody>
      </p:sp>
      <p:sp>
        <p:nvSpPr>
          <p:cNvPr id="5" name="Footer Placeholder 4">
            <a:extLst>
              <a:ext uri="{FF2B5EF4-FFF2-40B4-BE49-F238E27FC236}">
                <a16:creationId xmlns:a16="http://schemas.microsoft.com/office/drawing/2014/main" id="{414CAC01-63B6-4D05-99ED-13A05518887C}"/>
              </a:ext>
            </a:extLst>
          </p:cNvPr>
          <p:cNvSpPr>
            <a:spLocks noGrp="1"/>
          </p:cNvSpPr>
          <p:nvPr>
            <p:ph type="ftr" sz="quarter" idx="11"/>
          </p:nvPr>
        </p:nvSpPr>
        <p:spPr/>
        <p:txBody>
          <a:bodyPr/>
          <a:lstStyle>
            <a:lvl1pPr>
              <a:defRPr>
                <a:solidFill>
                  <a:schemeClr val="bg1"/>
                </a:solidFill>
              </a:defRPr>
            </a:lvl1pPr>
          </a:lstStyle>
          <a:p>
            <a:r>
              <a:rPr lang="en-GB"/>
              <a:t>Footer text (go 'Insert &gt; Header &amp; Footer' to edit)</a:t>
            </a:r>
          </a:p>
        </p:txBody>
      </p:sp>
      <p:sp>
        <p:nvSpPr>
          <p:cNvPr id="6" name="Slide Number Placeholder 5">
            <a:extLst>
              <a:ext uri="{FF2B5EF4-FFF2-40B4-BE49-F238E27FC236}">
                <a16:creationId xmlns:a16="http://schemas.microsoft.com/office/drawing/2014/main" id="{FBD6FC1B-A1F0-4393-A504-4F2A1C05D6D3}"/>
              </a:ext>
            </a:extLst>
          </p:cNvPr>
          <p:cNvSpPr>
            <a:spLocks noGrp="1"/>
          </p:cNvSpPr>
          <p:nvPr>
            <p:ph type="sldNum" sz="quarter" idx="12"/>
          </p:nvPr>
        </p:nvSpPr>
        <p:spPr/>
        <p:txBody>
          <a:bodyPr/>
          <a:lstStyle>
            <a:lvl1pPr>
              <a:defRPr>
                <a:solidFill>
                  <a:schemeClr val="bg1"/>
                </a:solidFill>
              </a:defRPr>
            </a:lvl1pPr>
          </a:lstStyle>
          <a:p>
            <a:fld id="{675E57BC-6E8E-4CB8-BADB-6BA7A5A51249}" type="slidenum">
              <a:rPr lang="en-GB" smtClean="0"/>
              <a:pPr/>
              <a:t>‹#›</a:t>
            </a:fld>
            <a:endParaRPr lang="en-GB"/>
          </a:p>
        </p:txBody>
      </p:sp>
      <p:pic>
        <p:nvPicPr>
          <p:cNvPr id="18" name="Picture 17">
            <a:extLst>
              <a:ext uri="{FF2B5EF4-FFF2-40B4-BE49-F238E27FC236}">
                <a16:creationId xmlns:a16="http://schemas.microsoft.com/office/drawing/2014/main" id="{1D1B956E-9A88-4376-8FE0-40372E1CD2E6}"/>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85891" y="5973580"/>
            <a:ext cx="1152000" cy="671440"/>
          </a:xfrm>
          <a:prstGeom prst="rect">
            <a:avLst/>
          </a:prstGeom>
        </p:spPr>
      </p:pic>
      <p:sp>
        <p:nvSpPr>
          <p:cNvPr id="10" name="Text Placeholder 2">
            <a:extLst>
              <a:ext uri="{FF2B5EF4-FFF2-40B4-BE49-F238E27FC236}">
                <a16:creationId xmlns:a16="http://schemas.microsoft.com/office/drawing/2014/main" id="{6F6B158B-09E0-493F-835D-7676262C2291}"/>
              </a:ext>
            </a:extLst>
          </p:cNvPr>
          <p:cNvSpPr>
            <a:spLocks noGrp="1"/>
          </p:cNvSpPr>
          <p:nvPr>
            <p:ph type="body" sz="quarter" idx="14"/>
          </p:nvPr>
        </p:nvSpPr>
        <p:spPr>
          <a:xfrm>
            <a:off x="874714" y="1509505"/>
            <a:ext cx="4539114" cy="605045"/>
          </a:xfrm>
        </p:spPr>
        <p:txBody>
          <a:bodyPr>
            <a:normAutofit/>
          </a:bodyPr>
          <a:lstStyle>
            <a:lvl1pPr marL="0" indent="0">
              <a:spcBef>
                <a:spcPts val="0"/>
              </a:spcBef>
              <a:buNone/>
              <a:defRPr sz="2000">
                <a:solidFill>
                  <a:schemeClr val="bg1"/>
                </a:solidFill>
              </a:defRPr>
            </a:lvl1pPr>
          </a:lstStyle>
          <a:p>
            <a:pPr lvl="0"/>
            <a:r>
              <a:rPr lang="en-US"/>
              <a:t>Edit Master text styles</a:t>
            </a:r>
          </a:p>
        </p:txBody>
      </p:sp>
      <p:sp>
        <p:nvSpPr>
          <p:cNvPr id="11" name="Content Placeholder 2">
            <a:extLst>
              <a:ext uri="{FF2B5EF4-FFF2-40B4-BE49-F238E27FC236}">
                <a16:creationId xmlns:a16="http://schemas.microsoft.com/office/drawing/2014/main" id="{2ABC4124-3523-4689-B18C-946E9B3D48C3}"/>
              </a:ext>
            </a:extLst>
          </p:cNvPr>
          <p:cNvSpPr>
            <a:spLocks noGrp="1"/>
          </p:cNvSpPr>
          <p:nvPr>
            <p:ph idx="1"/>
          </p:nvPr>
        </p:nvSpPr>
        <p:spPr>
          <a:xfrm>
            <a:off x="874714" y="2114549"/>
            <a:ext cx="4539115" cy="3696131"/>
          </a:xfrm>
        </p:spPr>
        <p:txBody>
          <a:bodyPr>
            <a:normAutofit/>
          </a:bodyPr>
          <a:lstStyle>
            <a:lvl1pPr marL="0" indent="0">
              <a:buNone/>
              <a:defRPr sz="2000" b="0">
                <a:solidFill>
                  <a:schemeClr val="bg1"/>
                </a:solidFill>
              </a:defRPr>
            </a:lvl1pPr>
            <a:lvl2pPr marL="185738" indent="-185738">
              <a:buFont typeface="Arial" panose="020B0604020202020204" pitchFamily="34" charset="0"/>
              <a:buChar char="•"/>
              <a:defRPr sz="2000">
                <a:solidFill>
                  <a:schemeClr val="bg1"/>
                </a:solidFill>
              </a:defRPr>
            </a:lvl2pPr>
            <a:lvl3pPr marL="542925" indent="-184150">
              <a:defRPr sz="2000">
                <a:solidFill>
                  <a:schemeClr val="bg1"/>
                </a:solidFill>
              </a:defRPr>
            </a:lvl3pPr>
            <a:lvl4pPr marL="901700" indent="-185738">
              <a:defRPr sz="2000">
                <a:solidFill>
                  <a:schemeClr val="bg1"/>
                </a:solidFill>
              </a:defRPr>
            </a:lvl4pPr>
            <a:lvl5pPr marL="1260475" indent="-185738" defTabSz="901700">
              <a:defRPr sz="20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Content Placeholder 2">
            <a:extLst>
              <a:ext uri="{FF2B5EF4-FFF2-40B4-BE49-F238E27FC236}">
                <a16:creationId xmlns:a16="http://schemas.microsoft.com/office/drawing/2014/main" id="{FC8E9D77-8CB9-4D57-B633-A3CF6DED218D}"/>
              </a:ext>
            </a:extLst>
          </p:cNvPr>
          <p:cNvSpPr>
            <a:spLocks noGrp="1"/>
          </p:cNvSpPr>
          <p:nvPr>
            <p:ph idx="13"/>
          </p:nvPr>
        </p:nvSpPr>
        <p:spPr>
          <a:xfrm>
            <a:off x="6619548" y="2114549"/>
            <a:ext cx="4697738" cy="3696131"/>
          </a:xfrm>
        </p:spPr>
        <p:txBody>
          <a:bodyPr>
            <a:normAutofit/>
          </a:bodyPr>
          <a:lstStyle>
            <a:lvl1pPr>
              <a:defRPr sz="2000">
                <a:solidFill>
                  <a:schemeClr val="tx1"/>
                </a:solidFill>
              </a:defRPr>
            </a:lvl1pPr>
            <a:lvl2pPr>
              <a:defRPr sz="2000">
                <a:solidFill>
                  <a:schemeClr val="tx1"/>
                </a:solidFill>
              </a:defRPr>
            </a:lvl2pPr>
            <a:lvl3pPr>
              <a:defRPr sz="2000">
                <a:solidFill>
                  <a:schemeClr val="tx1"/>
                </a:solidFill>
              </a:defRPr>
            </a:lvl3pPr>
            <a:lvl4pPr>
              <a:defRPr sz="2000">
                <a:solidFill>
                  <a:schemeClr val="tx1"/>
                </a:solidFill>
              </a:defRPr>
            </a:lvl4pPr>
            <a:lvl5pPr>
              <a:defRPr sz="2000">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3663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image" Target="../media/image1.emf"/><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emf"/><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theme" Target="../theme/theme4.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16ADA-3A70-46F8-A649-5B0558B71413}"/>
              </a:ext>
            </a:extLst>
          </p:cNvPr>
          <p:cNvSpPr>
            <a:spLocks noGrp="1"/>
          </p:cNvSpPr>
          <p:nvPr>
            <p:ph type="title"/>
          </p:nvPr>
        </p:nvSpPr>
        <p:spPr>
          <a:xfrm>
            <a:off x="1243013" y="327025"/>
            <a:ext cx="9705975" cy="1325563"/>
          </a:xfrm>
          <a:prstGeom prst="rect">
            <a:avLst/>
          </a:prstGeom>
        </p:spPr>
        <p:txBody>
          <a:bodyPr vert="horz" lIns="0" tIns="0" rIns="0" bIns="0" rtlCol="0" anchor="b">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100EB3F-01D3-488C-86E1-C13FBBC29882}"/>
              </a:ext>
            </a:extLst>
          </p:cNvPr>
          <p:cNvSpPr>
            <a:spLocks noGrp="1"/>
          </p:cNvSpPr>
          <p:nvPr>
            <p:ph type="body" idx="1"/>
          </p:nvPr>
        </p:nvSpPr>
        <p:spPr>
          <a:xfrm>
            <a:off x="1243013" y="1841500"/>
            <a:ext cx="9705975" cy="3654425"/>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BEDED6DD-FC9E-4B24-9253-A836716B1977}"/>
              </a:ext>
            </a:extLst>
          </p:cNvPr>
          <p:cNvSpPr>
            <a:spLocks noGrp="1"/>
          </p:cNvSpPr>
          <p:nvPr>
            <p:ph type="dt" sz="half" idx="2"/>
          </p:nvPr>
        </p:nvSpPr>
        <p:spPr>
          <a:xfrm>
            <a:off x="8180388" y="6302121"/>
            <a:ext cx="2768600" cy="311150"/>
          </a:xfrm>
          <a:prstGeom prst="rect">
            <a:avLst/>
          </a:prstGeom>
        </p:spPr>
        <p:txBody>
          <a:bodyPr vert="horz" lIns="0" tIns="0" rIns="0" bIns="0" rtlCol="0" anchor="ctr"/>
          <a:lstStyle>
            <a:lvl1pPr algn="l">
              <a:lnSpc>
                <a:spcPct val="114000"/>
              </a:lnSpc>
              <a:defRPr sz="1200">
                <a:solidFill>
                  <a:schemeClr val="tx1"/>
                </a:solidFill>
              </a:defRPr>
            </a:lvl1pPr>
          </a:lstStyle>
          <a:p>
            <a:fld id="{B22E6683-B7EE-4EF6-99C6-6DF8B9DABD7F}" type="datetime1">
              <a:rPr lang="en-GB" smtClean="0"/>
              <a:pPr/>
              <a:t>14/03/2025</a:t>
            </a:fld>
            <a:endParaRPr lang="en-GB"/>
          </a:p>
        </p:txBody>
      </p:sp>
      <p:sp>
        <p:nvSpPr>
          <p:cNvPr id="5" name="Footer Placeholder 4">
            <a:extLst>
              <a:ext uri="{FF2B5EF4-FFF2-40B4-BE49-F238E27FC236}">
                <a16:creationId xmlns:a16="http://schemas.microsoft.com/office/drawing/2014/main" id="{BDDB259F-E868-4999-BF62-7886E17A96A2}"/>
              </a:ext>
            </a:extLst>
          </p:cNvPr>
          <p:cNvSpPr>
            <a:spLocks noGrp="1"/>
          </p:cNvSpPr>
          <p:nvPr>
            <p:ph type="ftr" sz="quarter" idx="3"/>
          </p:nvPr>
        </p:nvSpPr>
        <p:spPr>
          <a:xfrm>
            <a:off x="2235200" y="6302121"/>
            <a:ext cx="5945188" cy="311150"/>
          </a:xfrm>
          <a:prstGeom prst="rect">
            <a:avLst/>
          </a:prstGeom>
        </p:spPr>
        <p:txBody>
          <a:bodyPr vert="horz" lIns="0" tIns="0" rIns="0" bIns="0" rtlCol="0" anchor="ctr"/>
          <a:lstStyle>
            <a:lvl1pPr algn="l">
              <a:lnSpc>
                <a:spcPct val="114000"/>
              </a:lnSpc>
              <a:defRPr sz="1200">
                <a:solidFill>
                  <a:schemeClr val="tx1"/>
                </a:solidFill>
              </a:defRPr>
            </a:lvl1pPr>
          </a:lstStyle>
          <a:p>
            <a:r>
              <a:rPr lang="en-GB"/>
              <a:t>Footer text (go 'Insert &gt; Header &amp; Footer' to edit)</a:t>
            </a:r>
            <a:endParaRPr lang="en-GB" dirty="0"/>
          </a:p>
        </p:txBody>
      </p:sp>
      <p:sp>
        <p:nvSpPr>
          <p:cNvPr id="6" name="Slide Number Placeholder 5">
            <a:extLst>
              <a:ext uri="{FF2B5EF4-FFF2-40B4-BE49-F238E27FC236}">
                <a16:creationId xmlns:a16="http://schemas.microsoft.com/office/drawing/2014/main" id="{C2834A5A-D6CA-4A29-B4D5-BEF2572EBF91}"/>
              </a:ext>
            </a:extLst>
          </p:cNvPr>
          <p:cNvSpPr>
            <a:spLocks noGrp="1"/>
          </p:cNvSpPr>
          <p:nvPr>
            <p:ph type="sldNum" sz="quarter" idx="4"/>
          </p:nvPr>
        </p:nvSpPr>
        <p:spPr>
          <a:xfrm>
            <a:off x="10948988" y="6302121"/>
            <a:ext cx="976312" cy="311150"/>
          </a:xfrm>
          <a:prstGeom prst="rect">
            <a:avLst/>
          </a:prstGeom>
        </p:spPr>
        <p:txBody>
          <a:bodyPr vert="horz" lIns="0" tIns="0" rIns="0" bIns="0" rtlCol="0" anchor="ctr"/>
          <a:lstStyle>
            <a:lvl1pPr algn="r">
              <a:lnSpc>
                <a:spcPct val="114000"/>
              </a:lnSpc>
              <a:defRPr sz="1200">
                <a:solidFill>
                  <a:schemeClr val="tx1"/>
                </a:solidFill>
              </a:defRPr>
            </a:lvl1pPr>
          </a:lstStyle>
          <a:p>
            <a:fld id="{675E57BC-6E8E-4CB8-BADB-6BA7A5A51249}" type="slidenum">
              <a:rPr lang="en-GB" smtClean="0"/>
              <a:pPr/>
              <a:t>‹#›</a:t>
            </a:fld>
            <a:endParaRPr lang="en-GB"/>
          </a:p>
        </p:txBody>
      </p:sp>
      <p:pic>
        <p:nvPicPr>
          <p:cNvPr id="8" name="Picture 7">
            <a:extLst>
              <a:ext uri="{FF2B5EF4-FFF2-40B4-BE49-F238E27FC236}">
                <a16:creationId xmlns:a16="http://schemas.microsoft.com/office/drawing/2014/main" id="{FDFAA55F-8CD5-4540-8A96-F4958953C932}"/>
              </a:ext>
            </a:extLst>
          </p:cNvPr>
          <p:cNvPicPr>
            <a:picLocks noChangeAspect="1"/>
          </p:cNvPicPr>
          <p:nvPr userDrawn="1"/>
        </p:nvPicPr>
        <p:blipFill>
          <a:blip r:embed="rId26" cstate="print">
            <a:extLst>
              <a:ext uri="{28A0092B-C50C-407E-A947-70E740481C1C}">
                <a14:useLocalDpi xmlns:a14="http://schemas.microsoft.com/office/drawing/2010/main"/>
              </a:ext>
            </a:extLst>
          </a:blip>
          <a:srcRect/>
          <a:stretch/>
        </p:blipFill>
        <p:spPr>
          <a:xfrm>
            <a:off x="687293" y="5973580"/>
            <a:ext cx="1149195" cy="671440"/>
          </a:xfrm>
          <a:prstGeom prst="rect">
            <a:avLst/>
          </a:prstGeom>
        </p:spPr>
      </p:pic>
    </p:spTree>
    <p:extLst>
      <p:ext uri="{BB962C8B-B14F-4D97-AF65-F5344CB8AC3E}">
        <p14:creationId xmlns:p14="http://schemas.microsoft.com/office/powerpoint/2010/main" val="4204686579"/>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717" r:id="rId3"/>
    <p:sldLayoutId id="2147483660" r:id="rId4"/>
    <p:sldLayoutId id="2147483667" r:id="rId5"/>
    <p:sldLayoutId id="2147483719" r:id="rId6"/>
    <p:sldLayoutId id="2147483720" r:id="rId7"/>
    <p:sldLayoutId id="2147483661" r:id="rId8"/>
    <p:sldLayoutId id="2147483668" r:id="rId9"/>
    <p:sldLayoutId id="2147483662" r:id="rId10"/>
    <p:sldLayoutId id="2147483669" r:id="rId11"/>
    <p:sldLayoutId id="2147483670" r:id="rId12"/>
    <p:sldLayoutId id="2147483663" r:id="rId13"/>
    <p:sldLayoutId id="2147483664" r:id="rId14"/>
    <p:sldLayoutId id="2147483665" r:id="rId15"/>
    <p:sldLayoutId id="2147483666" r:id="rId16"/>
    <p:sldLayoutId id="2147483672" r:id="rId17"/>
    <p:sldLayoutId id="2147483651" r:id="rId18"/>
    <p:sldLayoutId id="2147483656" r:id="rId19"/>
    <p:sldLayoutId id="2147483657" r:id="rId20"/>
    <p:sldLayoutId id="2147483658" r:id="rId21"/>
    <p:sldLayoutId id="2147483671" r:id="rId22"/>
    <p:sldLayoutId id="2147483725" r:id="rId23"/>
    <p:sldLayoutId id="2147483726"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114000"/>
        </a:lnSpc>
        <a:spcBef>
          <a:spcPct val="0"/>
        </a:spcBef>
        <a:buNone/>
        <a:defRPr sz="4200" b="1" kern="1200">
          <a:solidFill>
            <a:schemeClr val="tx1"/>
          </a:solidFill>
          <a:latin typeface="+mj-lt"/>
          <a:ea typeface="+mj-ea"/>
          <a:cs typeface="+mj-cs"/>
        </a:defRPr>
      </a:lvl1pPr>
    </p:titleStyle>
    <p:bodyStyle>
      <a:lvl1pPr marL="1778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1pPr>
      <a:lvl2pPr marL="5397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2pPr>
      <a:lvl3pPr marL="8953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3pPr>
      <a:lvl4pPr marL="12573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4pPr>
      <a:lvl5pPr marL="16129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16ADA-3A70-46F8-A649-5B0558B71413}"/>
              </a:ext>
            </a:extLst>
          </p:cNvPr>
          <p:cNvSpPr>
            <a:spLocks noGrp="1"/>
          </p:cNvSpPr>
          <p:nvPr>
            <p:ph type="title"/>
          </p:nvPr>
        </p:nvSpPr>
        <p:spPr>
          <a:xfrm>
            <a:off x="1243013" y="327025"/>
            <a:ext cx="9705975" cy="1325563"/>
          </a:xfrm>
          <a:prstGeom prst="rect">
            <a:avLst/>
          </a:prstGeom>
        </p:spPr>
        <p:txBody>
          <a:bodyPr vert="horz" lIns="0" tIns="0" rIns="0" bIns="0" rtlCol="0" anchor="b">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100EB3F-01D3-488C-86E1-C13FBBC29882}"/>
              </a:ext>
            </a:extLst>
          </p:cNvPr>
          <p:cNvSpPr>
            <a:spLocks noGrp="1"/>
          </p:cNvSpPr>
          <p:nvPr>
            <p:ph type="body" idx="1"/>
          </p:nvPr>
        </p:nvSpPr>
        <p:spPr>
          <a:xfrm>
            <a:off x="1243013" y="1841500"/>
            <a:ext cx="9705975" cy="365442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BEDED6DD-FC9E-4B24-9253-A836716B1977}"/>
              </a:ext>
            </a:extLst>
          </p:cNvPr>
          <p:cNvSpPr>
            <a:spLocks noGrp="1"/>
          </p:cNvSpPr>
          <p:nvPr>
            <p:ph type="dt" sz="half" idx="2"/>
          </p:nvPr>
        </p:nvSpPr>
        <p:spPr>
          <a:xfrm>
            <a:off x="8180388" y="6302121"/>
            <a:ext cx="2768600" cy="311150"/>
          </a:xfrm>
          <a:prstGeom prst="rect">
            <a:avLst/>
          </a:prstGeom>
        </p:spPr>
        <p:txBody>
          <a:bodyPr vert="horz" lIns="0" tIns="0" rIns="0" bIns="0" rtlCol="0" anchor="ctr"/>
          <a:lstStyle>
            <a:lvl1pPr algn="l">
              <a:lnSpc>
                <a:spcPct val="114000"/>
              </a:lnSpc>
              <a:defRPr sz="1200">
                <a:solidFill>
                  <a:schemeClr val="tx1"/>
                </a:solidFill>
              </a:defRPr>
            </a:lvl1pPr>
          </a:lstStyle>
          <a:p>
            <a:fld id="{B22E6683-B7EE-4EF6-99C6-6DF8B9DABD7F}" type="datetime1">
              <a:rPr lang="en-GB" smtClean="0"/>
              <a:pPr/>
              <a:t>14/03/2025</a:t>
            </a:fld>
            <a:endParaRPr lang="en-GB"/>
          </a:p>
        </p:txBody>
      </p:sp>
      <p:sp>
        <p:nvSpPr>
          <p:cNvPr id="5" name="Footer Placeholder 4">
            <a:extLst>
              <a:ext uri="{FF2B5EF4-FFF2-40B4-BE49-F238E27FC236}">
                <a16:creationId xmlns:a16="http://schemas.microsoft.com/office/drawing/2014/main" id="{BDDB259F-E868-4999-BF62-7886E17A96A2}"/>
              </a:ext>
            </a:extLst>
          </p:cNvPr>
          <p:cNvSpPr>
            <a:spLocks noGrp="1"/>
          </p:cNvSpPr>
          <p:nvPr>
            <p:ph type="ftr" sz="quarter" idx="3"/>
          </p:nvPr>
        </p:nvSpPr>
        <p:spPr>
          <a:xfrm>
            <a:off x="2235200" y="6302121"/>
            <a:ext cx="5945188" cy="311150"/>
          </a:xfrm>
          <a:prstGeom prst="rect">
            <a:avLst/>
          </a:prstGeom>
        </p:spPr>
        <p:txBody>
          <a:bodyPr vert="horz" lIns="0" tIns="0" rIns="0" bIns="0" rtlCol="0" anchor="ctr"/>
          <a:lstStyle>
            <a:lvl1pPr algn="l">
              <a:lnSpc>
                <a:spcPct val="114000"/>
              </a:lnSpc>
              <a:defRPr sz="1200">
                <a:solidFill>
                  <a:schemeClr val="tx1"/>
                </a:solidFill>
              </a:defRPr>
            </a:lvl1pPr>
          </a:lstStyle>
          <a:p>
            <a:r>
              <a:rPr lang="en-GB"/>
              <a:t>Footer text (go 'Insert &gt; Header &amp; Footer' to edit)</a:t>
            </a:r>
            <a:endParaRPr lang="en-GB" dirty="0"/>
          </a:p>
        </p:txBody>
      </p:sp>
      <p:sp>
        <p:nvSpPr>
          <p:cNvPr id="6" name="Slide Number Placeholder 5">
            <a:extLst>
              <a:ext uri="{FF2B5EF4-FFF2-40B4-BE49-F238E27FC236}">
                <a16:creationId xmlns:a16="http://schemas.microsoft.com/office/drawing/2014/main" id="{C2834A5A-D6CA-4A29-B4D5-BEF2572EBF91}"/>
              </a:ext>
            </a:extLst>
          </p:cNvPr>
          <p:cNvSpPr>
            <a:spLocks noGrp="1"/>
          </p:cNvSpPr>
          <p:nvPr>
            <p:ph type="sldNum" sz="quarter" idx="4"/>
          </p:nvPr>
        </p:nvSpPr>
        <p:spPr>
          <a:xfrm>
            <a:off x="10948988" y="6302121"/>
            <a:ext cx="976312" cy="311150"/>
          </a:xfrm>
          <a:prstGeom prst="rect">
            <a:avLst/>
          </a:prstGeom>
        </p:spPr>
        <p:txBody>
          <a:bodyPr vert="horz" lIns="0" tIns="0" rIns="0" bIns="0" rtlCol="0" anchor="ctr"/>
          <a:lstStyle>
            <a:lvl1pPr algn="r">
              <a:lnSpc>
                <a:spcPct val="114000"/>
              </a:lnSpc>
              <a:defRPr sz="1200">
                <a:solidFill>
                  <a:schemeClr val="tx1"/>
                </a:solidFill>
              </a:defRPr>
            </a:lvl1pPr>
          </a:lstStyle>
          <a:p>
            <a:fld id="{675E57BC-6E8E-4CB8-BADB-6BA7A5A51249}" type="slidenum">
              <a:rPr lang="en-GB" smtClean="0"/>
              <a:pPr/>
              <a:t>‹#›</a:t>
            </a:fld>
            <a:endParaRPr lang="en-GB"/>
          </a:p>
        </p:txBody>
      </p:sp>
      <p:pic>
        <p:nvPicPr>
          <p:cNvPr id="8" name="Picture 7">
            <a:extLst>
              <a:ext uri="{FF2B5EF4-FFF2-40B4-BE49-F238E27FC236}">
                <a16:creationId xmlns:a16="http://schemas.microsoft.com/office/drawing/2014/main" id="{FDFAA55F-8CD5-4540-8A96-F4958953C932}"/>
              </a:ext>
            </a:extLst>
          </p:cNvPr>
          <p:cNvPicPr>
            <a:picLocks noChangeAspect="1"/>
          </p:cNvPicPr>
          <p:nvPr userDrawn="1"/>
        </p:nvPicPr>
        <p:blipFill>
          <a:blip r:embed="rId16" cstate="print">
            <a:extLst>
              <a:ext uri="{28A0092B-C50C-407E-A947-70E740481C1C}">
                <a14:useLocalDpi xmlns:a14="http://schemas.microsoft.com/office/drawing/2010/main"/>
              </a:ext>
            </a:extLst>
          </a:blip>
          <a:srcRect/>
          <a:stretch/>
        </p:blipFill>
        <p:spPr>
          <a:xfrm>
            <a:off x="687293" y="5973580"/>
            <a:ext cx="1149195" cy="671440"/>
          </a:xfrm>
          <a:prstGeom prst="rect">
            <a:avLst/>
          </a:prstGeom>
        </p:spPr>
      </p:pic>
    </p:spTree>
    <p:extLst>
      <p:ext uri="{BB962C8B-B14F-4D97-AF65-F5344CB8AC3E}">
        <p14:creationId xmlns:p14="http://schemas.microsoft.com/office/powerpoint/2010/main" val="1652053018"/>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721" r:id="rId3"/>
    <p:sldLayoutId id="2147483722"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114000"/>
        </a:lnSpc>
        <a:spcBef>
          <a:spcPct val="0"/>
        </a:spcBef>
        <a:buNone/>
        <a:defRPr sz="4200" b="1" kern="1200">
          <a:solidFill>
            <a:schemeClr val="tx1"/>
          </a:solidFill>
          <a:latin typeface="+mj-lt"/>
          <a:ea typeface="+mj-ea"/>
          <a:cs typeface="+mj-cs"/>
        </a:defRPr>
      </a:lvl1pPr>
    </p:titleStyle>
    <p:bodyStyle>
      <a:lvl1pPr marL="1778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1pPr>
      <a:lvl2pPr marL="5397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2pPr>
      <a:lvl3pPr marL="8953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3pPr>
      <a:lvl4pPr marL="12573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4pPr>
      <a:lvl5pPr marL="16129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16ADA-3A70-46F8-A649-5B0558B71413}"/>
              </a:ext>
            </a:extLst>
          </p:cNvPr>
          <p:cNvSpPr>
            <a:spLocks noGrp="1"/>
          </p:cNvSpPr>
          <p:nvPr>
            <p:ph type="title"/>
          </p:nvPr>
        </p:nvSpPr>
        <p:spPr>
          <a:xfrm>
            <a:off x="1243013" y="327025"/>
            <a:ext cx="9705975" cy="1325563"/>
          </a:xfrm>
          <a:prstGeom prst="rect">
            <a:avLst/>
          </a:prstGeom>
        </p:spPr>
        <p:txBody>
          <a:bodyPr vert="horz" lIns="0" tIns="0" rIns="0" bIns="0" rtlCol="0" anchor="b">
            <a:norm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8100EB3F-01D3-488C-86E1-C13FBBC29882}"/>
              </a:ext>
            </a:extLst>
          </p:cNvPr>
          <p:cNvSpPr>
            <a:spLocks noGrp="1"/>
          </p:cNvSpPr>
          <p:nvPr>
            <p:ph type="body" idx="1"/>
          </p:nvPr>
        </p:nvSpPr>
        <p:spPr>
          <a:xfrm>
            <a:off x="1243013" y="1841500"/>
            <a:ext cx="9705975" cy="365442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a:extLst>
              <a:ext uri="{FF2B5EF4-FFF2-40B4-BE49-F238E27FC236}">
                <a16:creationId xmlns:a16="http://schemas.microsoft.com/office/drawing/2014/main" id="{BEDED6DD-FC9E-4B24-9253-A836716B1977}"/>
              </a:ext>
            </a:extLst>
          </p:cNvPr>
          <p:cNvSpPr>
            <a:spLocks noGrp="1"/>
          </p:cNvSpPr>
          <p:nvPr>
            <p:ph type="dt" sz="half" idx="2"/>
          </p:nvPr>
        </p:nvSpPr>
        <p:spPr>
          <a:xfrm>
            <a:off x="8180388" y="6302121"/>
            <a:ext cx="2768600" cy="311150"/>
          </a:xfrm>
          <a:prstGeom prst="rect">
            <a:avLst/>
          </a:prstGeom>
        </p:spPr>
        <p:txBody>
          <a:bodyPr vert="horz" lIns="0" tIns="0" rIns="0" bIns="0" rtlCol="0" anchor="ctr"/>
          <a:lstStyle>
            <a:lvl1pPr algn="l">
              <a:lnSpc>
                <a:spcPct val="114000"/>
              </a:lnSpc>
              <a:defRPr sz="1200">
                <a:solidFill>
                  <a:schemeClr val="tx1"/>
                </a:solidFill>
              </a:defRPr>
            </a:lvl1pPr>
          </a:lstStyle>
          <a:p>
            <a:fld id="{B22E6683-B7EE-4EF6-99C6-6DF8B9DABD7F}" type="datetime1">
              <a:rPr lang="en-GB" smtClean="0"/>
              <a:pPr/>
              <a:t>14/03/2025</a:t>
            </a:fld>
            <a:endParaRPr lang="en-GB"/>
          </a:p>
        </p:txBody>
      </p:sp>
      <p:sp>
        <p:nvSpPr>
          <p:cNvPr id="5" name="Footer Placeholder 4">
            <a:extLst>
              <a:ext uri="{FF2B5EF4-FFF2-40B4-BE49-F238E27FC236}">
                <a16:creationId xmlns:a16="http://schemas.microsoft.com/office/drawing/2014/main" id="{BDDB259F-E868-4999-BF62-7886E17A96A2}"/>
              </a:ext>
            </a:extLst>
          </p:cNvPr>
          <p:cNvSpPr>
            <a:spLocks noGrp="1"/>
          </p:cNvSpPr>
          <p:nvPr>
            <p:ph type="ftr" sz="quarter" idx="3"/>
          </p:nvPr>
        </p:nvSpPr>
        <p:spPr>
          <a:xfrm>
            <a:off x="2235200" y="6302121"/>
            <a:ext cx="5945188" cy="311150"/>
          </a:xfrm>
          <a:prstGeom prst="rect">
            <a:avLst/>
          </a:prstGeom>
        </p:spPr>
        <p:txBody>
          <a:bodyPr vert="horz" lIns="0" tIns="0" rIns="0" bIns="0" rtlCol="0" anchor="ctr"/>
          <a:lstStyle>
            <a:lvl1pPr algn="l">
              <a:lnSpc>
                <a:spcPct val="114000"/>
              </a:lnSpc>
              <a:defRPr sz="1200">
                <a:solidFill>
                  <a:schemeClr val="tx1"/>
                </a:solidFill>
              </a:defRPr>
            </a:lvl1pPr>
          </a:lstStyle>
          <a:p>
            <a:r>
              <a:rPr lang="en-GB"/>
              <a:t>Footer text (go 'Insert &gt; Header &amp; Footer' to edit)</a:t>
            </a:r>
            <a:endParaRPr lang="en-GB" dirty="0"/>
          </a:p>
        </p:txBody>
      </p:sp>
      <p:sp>
        <p:nvSpPr>
          <p:cNvPr id="6" name="Slide Number Placeholder 5">
            <a:extLst>
              <a:ext uri="{FF2B5EF4-FFF2-40B4-BE49-F238E27FC236}">
                <a16:creationId xmlns:a16="http://schemas.microsoft.com/office/drawing/2014/main" id="{C2834A5A-D6CA-4A29-B4D5-BEF2572EBF91}"/>
              </a:ext>
            </a:extLst>
          </p:cNvPr>
          <p:cNvSpPr>
            <a:spLocks noGrp="1"/>
          </p:cNvSpPr>
          <p:nvPr>
            <p:ph type="sldNum" sz="quarter" idx="4"/>
          </p:nvPr>
        </p:nvSpPr>
        <p:spPr>
          <a:xfrm>
            <a:off x="10948988" y="6302121"/>
            <a:ext cx="976312" cy="311150"/>
          </a:xfrm>
          <a:prstGeom prst="rect">
            <a:avLst/>
          </a:prstGeom>
        </p:spPr>
        <p:txBody>
          <a:bodyPr vert="horz" lIns="0" tIns="0" rIns="0" bIns="0" rtlCol="0" anchor="ctr"/>
          <a:lstStyle>
            <a:lvl1pPr algn="r">
              <a:lnSpc>
                <a:spcPct val="114000"/>
              </a:lnSpc>
              <a:defRPr sz="1200">
                <a:solidFill>
                  <a:schemeClr val="tx1"/>
                </a:solidFill>
              </a:defRPr>
            </a:lvl1pPr>
          </a:lstStyle>
          <a:p>
            <a:fld id="{675E57BC-6E8E-4CB8-BADB-6BA7A5A51249}" type="slidenum">
              <a:rPr lang="en-GB" smtClean="0"/>
              <a:pPr/>
              <a:t>‹#›</a:t>
            </a:fld>
            <a:endParaRPr lang="en-GB"/>
          </a:p>
        </p:txBody>
      </p:sp>
      <p:pic>
        <p:nvPicPr>
          <p:cNvPr id="8" name="Picture 7">
            <a:extLst>
              <a:ext uri="{FF2B5EF4-FFF2-40B4-BE49-F238E27FC236}">
                <a16:creationId xmlns:a16="http://schemas.microsoft.com/office/drawing/2014/main" id="{FDFAA55F-8CD5-4540-8A96-F4958953C932}"/>
              </a:ext>
            </a:extLst>
          </p:cNvPr>
          <p:cNvPicPr>
            <a:picLocks noChangeAspect="1"/>
          </p:cNvPicPr>
          <p:nvPr userDrawn="1"/>
        </p:nvPicPr>
        <p:blipFill>
          <a:blip r:embed="rId12" cstate="print">
            <a:extLst>
              <a:ext uri="{28A0092B-C50C-407E-A947-70E740481C1C}">
                <a14:useLocalDpi xmlns:a14="http://schemas.microsoft.com/office/drawing/2010/main"/>
              </a:ext>
            </a:extLst>
          </a:blip>
          <a:srcRect/>
          <a:stretch/>
        </p:blipFill>
        <p:spPr>
          <a:xfrm>
            <a:off x="687293" y="5973580"/>
            <a:ext cx="1149195" cy="671440"/>
          </a:xfrm>
          <a:prstGeom prst="rect">
            <a:avLst/>
          </a:prstGeom>
        </p:spPr>
      </p:pic>
    </p:spTree>
    <p:extLst>
      <p:ext uri="{BB962C8B-B14F-4D97-AF65-F5344CB8AC3E}">
        <p14:creationId xmlns:p14="http://schemas.microsoft.com/office/powerpoint/2010/main" val="4107082982"/>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718" r:id="rId3"/>
    <p:sldLayoutId id="2147483697" r:id="rId4"/>
    <p:sldLayoutId id="2147483723" r:id="rId5"/>
    <p:sldLayoutId id="2147483724" r:id="rId6"/>
    <p:sldLayoutId id="2147483698" r:id="rId7"/>
    <p:sldLayoutId id="2147483699" r:id="rId8"/>
    <p:sldLayoutId id="2147483700" r:id="rId9"/>
    <p:sldLayoutId id="2147483713"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algn="l" defTabSz="914400" rtl="0" eaLnBrk="1" latinLnBrk="0" hangingPunct="1">
        <a:lnSpc>
          <a:spcPct val="114000"/>
        </a:lnSpc>
        <a:spcBef>
          <a:spcPct val="0"/>
        </a:spcBef>
        <a:buNone/>
        <a:defRPr sz="4200" b="1" kern="1200">
          <a:solidFill>
            <a:schemeClr val="tx1"/>
          </a:solidFill>
          <a:latin typeface="+mj-lt"/>
          <a:ea typeface="+mj-ea"/>
          <a:cs typeface="+mj-cs"/>
        </a:defRPr>
      </a:lvl1pPr>
    </p:titleStyle>
    <p:bodyStyle>
      <a:lvl1pPr marL="1778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1pPr>
      <a:lvl2pPr marL="5397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2pPr>
      <a:lvl3pPr marL="89535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3pPr>
      <a:lvl4pPr marL="12573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4pPr>
      <a:lvl5pPr marL="1612900" indent="-177800" algn="l" defTabSz="914400" rtl="0" eaLnBrk="1" latinLnBrk="0" hangingPunct="1">
        <a:lnSpc>
          <a:spcPct val="114000"/>
        </a:lnSpc>
        <a:spcBef>
          <a:spcPts val="9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E16ADA-3A70-46F8-A649-5B0558B71413}"/>
              </a:ext>
            </a:extLst>
          </p:cNvPr>
          <p:cNvSpPr>
            <a:spLocks noGrp="1"/>
          </p:cNvSpPr>
          <p:nvPr>
            <p:ph type="title"/>
          </p:nvPr>
        </p:nvSpPr>
        <p:spPr>
          <a:xfrm>
            <a:off x="1243013" y="327025"/>
            <a:ext cx="9705975" cy="1325563"/>
          </a:xfrm>
          <a:prstGeom prst="rect">
            <a:avLst/>
          </a:prstGeom>
        </p:spPr>
        <p:txBody>
          <a:bodyPr vert="horz" lIns="0" tIns="0" rIns="0" bIns="0" rtlCol="0" anchor="b">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00EB3F-01D3-488C-86E1-C13FBBC29882}"/>
              </a:ext>
            </a:extLst>
          </p:cNvPr>
          <p:cNvSpPr>
            <a:spLocks noGrp="1"/>
          </p:cNvSpPr>
          <p:nvPr>
            <p:ph type="body" idx="1"/>
          </p:nvPr>
        </p:nvSpPr>
        <p:spPr>
          <a:xfrm>
            <a:off x="1243013" y="1841500"/>
            <a:ext cx="9705975" cy="365442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EDED6DD-FC9E-4B24-9253-A836716B1977}"/>
              </a:ext>
            </a:extLst>
          </p:cNvPr>
          <p:cNvSpPr>
            <a:spLocks noGrp="1"/>
          </p:cNvSpPr>
          <p:nvPr>
            <p:ph type="dt" sz="half" idx="2"/>
          </p:nvPr>
        </p:nvSpPr>
        <p:spPr>
          <a:xfrm>
            <a:off x="8180388" y="6178551"/>
            <a:ext cx="2768600" cy="311150"/>
          </a:xfrm>
          <a:prstGeom prst="rect">
            <a:avLst/>
          </a:prstGeom>
        </p:spPr>
        <p:txBody>
          <a:bodyPr vert="horz" lIns="0" tIns="0" rIns="0" bIns="0" rtlCol="0" anchor="ctr"/>
          <a:lstStyle>
            <a:lvl1pPr algn="l">
              <a:lnSpc>
                <a:spcPct val="114000"/>
              </a:lnSpc>
              <a:defRPr sz="1200">
                <a:solidFill>
                  <a:schemeClr val="tx1"/>
                </a:solidFill>
              </a:defRPr>
            </a:lvl1pPr>
          </a:lstStyle>
          <a:p>
            <a:fld id="{D31569E9-8D90-4636-9286-43B24B993065}" type="datetime1">
              <a:rPr lang="en-GB" smtClean="0"/>
              <a:t>14/03/2025</a:t>
            </a:fld>
            <a:endParaRPr lang="en-GB"/>
          </a:p>
        </p:txBody>
      </p:sp>
      <p:sp>
        <p:nvSpPr>
          <p:cNvPr id="5" name="Footer Placeholder 4">
            <a:extLst>
              <a:ext uri="{FF2B5EF4-FFF2-40B4-BE49-F238E27FC236}">
                <a16:creationId xmlns:a16="http://schemas.microsoft.com/office/drawing/2014/main" id="{BDDB259F-E868-4999-BF62-7886E17A96A2}"/>
              </a:ext>
            </a:extLst>
          </p:cNvPr>
          <p:cNvSpPr>
            <a:spLocks noGrp="1"/>
          </p:cNvSpPr>
          <p:nvPr>
            <p:ph type="ftr" sz="quarter" idx="3"/>
          </p:nvPr>
        </p:nvSpPr>
        <p:spPr>
          <a:xfrm>
            <a:off x="2235200" y="6178551"/>
            <a:ext cx="5945188" cy="311150"/>
          </a:xfrm>
          <a:prstGeom prst="rect">
            <a:avLst/>
          </a:prstGeom>
        </p:spPr>
        <p:txBody>
          <a:bodyPr vert="horz" lIns="0" tIns="0" rIns="0" bIns="0" rtlCol="0" anchor="ctr"/>
          <a:lstStyle>
            <a:lvl1pPr algn="l">
              <a:lnSpc>
                <a:spcPct val="114000"/>
              </a:lnSpc>
              <a:defRPr sz="1200">
                <a:solidFill>
                  <a:schemeClr val="tx1"/>
                </a:solidFill>
              </a:defRPr>
            </a:lvl1pPr>
          </a:lstStyle>
          <a:p>
            <a:r>
              <a:rPr lang="en-GB"/>
              <a:t>NASDAQ: BEEM</a:t>
            </a:r>
          </a:p>
        </p:txBody>
      </p:sp>
      <p:sp>
        <p:nvSpPr>
          <p:cNvPr id="6" name="Slide Number Placeholder 5">
            <a:extLst>
              <a:ext uri="{FF2B5EF4-FFF2-40B4-BE49-F238E27FC236}">
                <a16:creationId xmlns:a16="http://schemas.microsoft.com/office/drawing/2014/main" id="{C2834A5A-D6CA-4A29-B4D5-BEF2572EBF91}"/>
              </a:ext>
            </a:extLst>
          </p:cNvPr>
          <p:cNvSpPr>
            <a:spLocks noGrp="1"/>
          </p:cNvSpPr>
          <p:nvPr>
            <p:ph type="sldNum" sz="quarter" idx="4"/>
          </p:nvPr>
        </p:nvSpPr>
        <p:spPr>
          <a:xfrm>
            <a:off x="10948988" y="6178551"/>
            <a:ext cx="976312" cy="311150"/>
          </a:xfrm>
          <a:prstGeom prst="rect">
            <a:avLst/>
          </a:prstGeom>
        </p:spPr>
        <p:txBody>
          <a:bodyPr vert="horz" lIns="0" tIns="0" rIns="0" bIns="0" rtlCol="0" anchor="ctr"/>
          <a:lstStyle>
            <a:lvl1pPr algn="r">
              <a:lnSpc>
                <a:spcPct val="114000"/>
              </a:lnSpc>
              <a:defRPr sz="1200">
                <a:solidFill>
                  <a:schemeClr val="tx1"/>
                </a:solidFill>
              </a:defRPr>
            </a:lvl1pPr>
          </a:lstStyle>
          <a:p>
            <a:fld id="{675E57BC-6E8E-4CB8-BADB-6BA7A5A51249}" type="slidenum">
              <a:rPr lang="en-GB" smtClean="0"/>
              <a:pPr/>
              <a:t>‹#›</a:t>
            </a:fld>
            <a:endParaRPr lang="en-GB"/>
          </a:p>
        </p:txBody>
      </p:sp>
    </p:spTree>
    <p:extLst>
      <p:ext uri="{BB962C8B-B14F-4D97-AF65-F5344CB8AC3E}">
        <p14:creationId xmlns:p14="http://schemas.microsoft.com/office/powerpoint/2010/main" val="339595199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 id="2147483743" r:id="rId16"/>
    <p:sldLayoutId id="2147483744" r:id="rId17"/>
    <p:sldLayoutId id="2147483745" r:id="rId18"/>
    <p:sldLayoutId id="2147483746" r:id="rId19"/>
    <p:sldLayoutId id="2147483747" r:id="rId20"/>
    <p:sldLayoutId id="2147483748" r:id="rId21"/>
    <p:sldLayoutId id="2147483749" r:id="rId22"/>
    <p:sldLayoutId id="2147483750" r:id="rId23"/>
    <p:sldLayoutId id="2147483751"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114000"/>
        </a:lnSpc>
        <a:spcBef>
          <a:spcPct val="0"/>
        </a:spcBef>
        <a:buNone/>
        <a:defRPr sz="4200" b="1" kern="1200">
          <a:solidFill>
            <a:schemeClr val="tx1"/>
          </a:solidFill>
          <a:latin typeface="+mj-lt"/>
          <a:ea typeface="+mj-ea"/>
          <a:cs typeface="+mj-cs"/>
        </a:defRPr>
      </a:lvl1pPr>
    </p:titleStyle>
    <p:bodyStyle>
      <a:lvl1pPr marL="177800" indent="-177800" algn="l" defTabSz="914400" rtl="0" eaLnBrk="1" latinLnBrk="0" hangingPunct="1">
        <a:lnSpc>
          <a:spcPct val="114000"/>
        </a:lnSpc>
        <a:spcBef>
          <a:spcPts val="900"/>
        </a:spcBef>
        <a:buFont typeface="Arial" panose="020B0604020202020204" pitchFamily="34" charset="0"/>
        <a:buChar char="•"/>
        <a:defRPr sz="1600" kern="1200">
          <a:solidFill>
            <a:schemeClr val="tx1"/>
          </a:solidFill>
          <a:latin typeface="+mn-lt"/>
          <a:ea typeface="+mn-ea"/>
          <a:cs typeface="+mn-cs"/>
        </a:defRPr>
      </a:lvl1pPr>
      <a:lvl2pPr marL="539750" indent="-177800" algn="l" defTabSz="914400" rtl="0" eaLnBrk="1" latinLnBrk="0" hangingPunct="1">
        <a:lnSpc>
          <a:spcPct val="114000"/>
        </a:lnSpc>
        <a:spcBef>
          <a:spcPts val="900"/>
        </a:spcBef>
        <a:buFont typeface="Arial" panose="020B0604020202020204" pitchFamily="34" charset="0"/>
        <a:buChar char="•"/>
        <a:defRPr sz="1600" kern="1200">
          <a:solidFill>
            <a:schemeClr val="tx1"/>
          </a:solidFill>
          <a:latin typeface="+mn-lt"/>
          <a:ea typeface="+mn-ea"/>
          <a:cs typeface="+mn-cs"/>
        </a:defRPr>
      </a:lvl2pPr>
      <a:lvl3pPr marL="895350" indent="-177800" algn="l" defTabSz="914400" rtl="0" eaLnBrk="1" latinLnBrk="0" hangingPunct="1">
        <a:lnSpc>
          <a:spcPct val="114000"/>
        </a:lnSpc>
        <a:spcBef>
          <a:spcPts val="900"/>
        </a:spcBef>
        <a:buFont typeface="Arial" panose="020B0604020202020204" pitchFamily="34" charset="0"/>
        <a:buChar char="•"/>
        <a:defRPr sz="1600" kern="1200">
          <a:solidFill>
            <a:schemeClr val="tx1"/>
          </a:solidFill>
          <a:latin typeface="+mn-lt"/>
          <a:ea typeface="+mn-ea"/>
          <a:cs typeface="+mn-cs"/>
        </a:defRPr>
      </a:lvl3pPr>
      <a:lvl4pPr marL="1257300" indent="-177800" algn="l" defTabSz="914400" rtl="0" eaLnBrk="1" latinLnBrk="0" hangingPunct="1">
        <a:lnSpc>
          <a:spcPct val="114000"/>
        </a:lnSpc>
        <a:spcBef>
          <a:spcPts val="900"/>
        </a:spcBef>
        <a:buFont typeface="Arial" panose="020B0604020202020204" pitchFamily="34" charset="0"/>
        <a:buChar char="•"/>
        <a:defRPr sz="1600" kern="1200">
          <a:solidFill>
            <a:schemeClr val="tx1"/>
          </a:solidFill>
          <a:latin typeface="+mn-lt"/>
          <a:ea typeface="+mn-ea"/>
          <a:cs typeface="+mn-cs"/>
        </a:defRPr>
      </a:lvl4pPr>
      <a:lvl5pPr marL="1612900" indent="-177800" algn="l" defTabSz="914400" rtl="0" eaLnBrk="1" latinLnBrk="0" hangingPunct="1">
        <a:lnSpc>
          <a:spcPct val="114000"/>
        </a:lnSpc>
        <a:spcBef>
          <a:spcPts val="9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hyperlink" Target="https://www.reuters.com/business/autos-transportation/global-electric-vehicle-sales-up-18-january-2025-02-12/"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1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hyperlink" Target="https://www.marketsandata.com/industry-reports/united-states-electric-two-wheeler-market" TargetMode="External"/><Relationship Id="rId2" Type="http://schemas.openxmlformats.org/officeDocument/2006/relationships/image" Target="../media/image43.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24.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hyperlink" Target="mailto:BeamTeam@BeamForAll.com" TargetMode="Externa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rystadenergy.com/news/data-and-ev-create-300-twh-increase-us" TargetMode="External"/><Relationship Id="rId2" Type="http://schemas.openxmlformats.org/officeDocument/2006/relationships/hyperlink" Target="https://www.energy.gov/articles/doe-releases-new-report-evaluating-increase-electricity-demand-data-centers" TargetMode="External"/><Relationship Id="rId1" Type="http://schemas.openxmlformats.org/officeDocument/2006/relationships/slideLayout" Target="../slideLayouts/slideLayout24.xml"/><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hyperlink" Target="https://www.forbes.com/sites/francescadominici/2025/02/16/the-dilemma-between-a-strained-power-grid-and--sustainable-ai/" TargetMode="External"/><Relationship Id="rId7"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48.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hyperlink" Target="https://www.spglobal.com/commodity-insights/en/news-research/latest-news/electric-power/092724-hurricane-helene-causes-over-47-million-power-outages-across-southeast-us"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DFED3-CF0F-4ECD-8AE1-FE9F518B3E68}"/>
              </a:ext>
            </a:extLst>
          </p:cNvPr>
          <p:cNvSpPr>
            <a:spLocks noGrp="1"/>
          </p:cNvSpPr>
          <p:nvPr>
            <p:ph type="ctrTitle"/>
          </p:nvPr>
        </p:nvSpPr>
        <p:spPr>
          <a:xfrm>
            <a:off x="1565030" y="1399055"/>
            <a:ext cx="9683994" cy="2752672"/>
          </a:xfrm>
        </p:spPr>
        <p:txBody>
          <a:bodyPr>
            <a:normAutofit/>
          </a:bodyPr>
          <a:lstStyle/>
          <a:p>
            <a:r>
              <a:rPr lang="en-US" sz="3600" dirty="0">
                <a:solidFill>
                  <a:schemeClr val="bg1"/>
                </a:solidFill>
              </a:rPr>
              <a:t>Beam Global – 2025 Wall Street Green Summit</a:t>
            </a:r>
            <a:endParaRPr lang="en-US" sz="3600" dirty="0">
              <a:solidFill>
                <a:schemeClr val="bg1"/>
              </a:solidFill>
              <a:ea typeface="Calibri"/>
              <a:cs typeface="Calibri"/>
            </a:endParaRPr>
          </a:p>
        </p:txBody>
      </p:sp>
      <p:pic>
        <p:nvPicPr>
          <p:cNvPr id="7" name="Picture 6" descr="A person in a suit&#10;&#10;AI-generated content may be incorrect.">
            <a:extLst>
              <a:ext uri="{FF2B5EF4-FFF2-40B4-BE49-F238E27FC236}">
                <a16:creationId xmlns:a16="http://schemas.microsoft.com/office/drawing/2014/main" id="{43348141-A558-D39F-94E5-5ED1AC93C0F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499923" y="4312297"/>
            <a:ext cx="1749101" cy="1749101"/>
          </a:xfrm>
          <a:prstGeom prst="ellipse">
            <a:avLst/>
          </a:prstGeom>
        </p:spPr>
      </p:pic>
      <p:sp>
        <p:nvSpPr>
          <p:cNvPr id="12" name="Title 1">
            <a:extLst>
              <a:ext uri="{FF2B5EF4-FFF2-40B4-BE49-F238E27FC236}">
                <a16:creationId xmlns:a16="http://schemas.microsoft.com/office/drawing/2014/main" id="{04FCE201-C479-3833-87F8-2900B2333AFC}"/>
              </a:ext>
            </a:extLst>
          </p:cNvPr>
          <p:cNvSpPr txBox="1">
            <a:spLocks/>
          </p:cNvSpPr>
          <p:nvPr/>
        </p:nvSpPr>
        <p:spPr>
          <a:xfrm>
            <a:off x="5570375" y="5426336"/>
            <a:ext cx="3816219" cy="635062"/>
          </a:xfrm>
          <a:prstGeom prst="rect">
            <a:avLst/>
          </a:prstGeom>
        </p:spPr>
        <p:txBody>
          <a:bodyPr vert="horz" lIns="0" tIns="0" rIns="0" bIns="0" rtlCol="0" anchor="b">
            <a:normAutofit/>
          </a:bodyPr>
          <a:lstStyle>
            <a:lvl1pPr algn="r" defTabSz="914400" rtl="0" eaLnBrk="1" latinLnBrk="0" hangingPunct="1">
              <a:lnSpc>
                <a:spcPct val="90000"/>
              </a:lnSpc>
              <a:spcBef>
                <a:spcPct val="0"/>
              </a:spcBef>
              <a:buNone/>
              <a:defRPr sz="4600" b="1" kern="1200">
                <a:solidFill>
                  <a:schemeClr val="tx1"/>
                </a:solidFill>
                <a:latin typeface="+mj-lt"/>
                <a:ea typeface="+mj-ea"/>
                <a:cs typeface="+mj-cs"/>
              </a:defRPr>
            </a:lvl1pPr>
          </a:lstStyle>
          <a:p>
            <a:r>
              <a:rPr lang="en-US" sz="1400" dirty="0">
                <a:solidFill>
                  <a:schemeClr val="bg1"/>
                </a:solidFill>
              </a:rPr>
              <a:t>Presented By Desmond Wheatley</a:t>
            </a:r>
          </a:p>
          <a:p>
            <a:r>
              <a:rPr lang="en-US" sz="1400" dirty="0">
                <a:solidFill>
                  <a:schemeClr val="bg1"/>
                </a:solidFill>
                <a:ea typeface="Calibri"/>
                <a:cs typeface="Calibri"/>
              </a:rPr>
              <a:t>Beam Global CEO and Chairman of the Board</a:t>
            </a:r>
          </a:p>
        </p:txBody>
      </p:sp>
    </p:spTree>
    <p:extLst>
      <p:ext uri="{BB962C8B-B14F-4D97-AF65-F5344CB8AC3E}">
        <p14:creationId xmlns:p14="http://schemas.microsoft.com/office/powerpoint/2010/main" val="227440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C237C8-5044-9AEE-B162-213143C3F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6EEE731-FA33-9C74-D135-E0AFE4B1A3FD}"/>
              </a:ext>
            </a:extLst>
          </p:cNvPr>
          <p:cNvSpPr>
            <a:spLocks noGrp="1"/>
          </p:cNvSpPr>
          <p:nvPr>
            <p:ph type="title"/>
          </p:nvPr>
        </p:nvSpPr>
        <p:spPr>
          <a:xfrm>
            <a:off x="736171" y="451198"/>
            <a:ext cx="9949347" cy="662781"/>
          </a:xfrm>
        </p:spPr>
        <p:txBody>
          <a:bodyPr>
            <a:normAutofit/>
          </a:bodyPr>
          <a:lstStyle/>
          <a:p>
            <a:r>
              <a:rPr lang="en-US" sz="3600" dirty="0"/>
              <a:t>Is the Era of EVs Over?</a:t>
            </a:r>
          </a:p>
        </p:txBody>
      </p:sp>
      <p:pic>
        <p:nvPicPr>
          <p:cNvPr id="5" name="Picture 12" descr="Electric Vehicle Market Size, Share And Trends Report, 2030">
            <a:extLst>
              <a:ext uri="{FF2B5EF4-FFF2-40B4-BE49-F238E27FC236}">
                <a16:creationId xmlns:a16="http://schemas.microsoft.com/office/drawing/2014/main" id="{7529EB53-3DBC-09A7-39AD-47995642DA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14113" y="1334876"/>
            <a:ext cx="4163324" cy="21716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Electric Vehicle Market Size, Share And Trends Report, 2030">
            <a:extLst>
              <a:ext uri="{FF2B5EF4-FFF2-40B4-BE49-F238E27FC236}">
                <a16:creationId xmlns:a16="http://schemas.microsoft.com/office/drawing/2014/main" id="{702E004C-2DB5-AFBE-0B72-8A941CF238A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7108" y="1334876"/>
            <a:ext cx="4163324" cy="21748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U.S. E-bike Market Size, Share And Trends Report, 2030">
            <a:extLst>
              <a:ext uri="{FF2B5EF4-FFF2-40B4-BE49-F238E27FC236}">
                <a16:creationId xmlns:a16="http://schemas.microsoft.com/office/drawing/2014/main" id="{5733AE9F-500E-C9CA-43C4-DAEC90B7D1E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94162" y="3629414"/>
            <a:ext cx="4163324" cy="21748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9E7E22-30FE-CA14-BDE4-3750E9CFDE88}"/>
              </a:ext>
            </a:extLst>
          </p:cNvPr>
          <p:cNvSpPr txBox="1"/>
          <p:nvPr/>
        </p:nvSpPr>
        <p:spPr>
          <a:xfrm>
            <a:off x="1914112" y="1927760"/>
            <a:ext cx="2343150" cy="523220"/>
          </a:xfrm>
          <a:prstGeom prst="rect">
            <a:avLst/>
          </a:prstGeom>
          <a:noFill/>
        </p:spPr>
        <p:txBody>
          <a:bodyPr wrap="square" rtlCol="0">
            <a:spAutoFit/>
          </a:bodyPr>
          <a:lstStyle/>
          <a:p>
            <a:r>
              <a:rPr lang="en-US" sz="1400" b="1" dirty="0"/>
              <a:t>Global EV sales increased by 18% in January 2025 </a:t>
            </a:r>
            <a:r>
              <a:rPr lang="en-US" sz="1400" b="1" baseline="30000" dirty="0"/>
              <a:t>*</a:t>
            </a:r>
          </a:p>
        </p:txBody>
      </p:sp>
      <p:sp>
        <p:nvSpPr>
          <p:cNvPr id="4" name="TextBox 3">
            <a:extLst>
              <a:ext uri="{FF2B5EF4-FFF2-40B4-BE49-F238E27FC236}">
                <a16:creationId xmlns:a16="http://schemas.microsoft.com/office/drawing/2014/main" id="{14C5FB58-B071-ACC4-68DF-AFCA26C4362A}"/>
              </a:ext>
            </a:extLst>
          </p:cNvPr>
          <p:cNvSpPr txBox="1"/>
          <p:nvPr/>
        </p:nvSpPr>
        <p:spPr>
          <a:xfrm>
            <a:off x="3480649" y="5837758"/>
            <a:ext cx="5432917" cy="215444"/>
          </a:xfrm>
          <a:prstGeom prst="rect">
            <a:avLst/>
          </a:prstGeom>
          <a:noFill/>
        </p:spPr>
        <p:txBody>
          <a:bodyPr wrap="square" rtlCol="0">
            <a:spAutoFit/>
          </a:bodyPr>
          <a:lstStyle/>
          <a:p>
            <a:r>
              <a:rPr lang="en-US" sz="800" dirty="0"/>
              <a:t>* Source: </a:t>
            </a:r>
            <a:r>
              <a:rPr lang="en-US" sz="800" dirty="0">
                <a:hlinkClick r:id="rId6"/>
              </a:rPr>
              <a:t>https://www.reuters.com/business/autos-transportation/global-electric-vehicle-sales-up-18-january-2025-02-12/</a:t>
            </a:r>
            <a:r>
              <a:rPr lang="en-US" sz="800" dirty="0"/>
              <a:t> </a:t>
            </a:r>
          </a:p>
        </p:txBody>
      </p:sp>
      <p:sp>
        <p:nvSpPr>
          <p:cNvPr id="7" name="Footer Placeholder 2">
            <a:extLst>
              <a:ext uri="{FF2B5EF4-FFF2-40B4-BE49-F238E27FC236}">
                <a16:creationId xmlns:a16="http://schemas.microsoft.com/office/drawing/2014/main" id="{3848BEDF-1E73-BC71-45E8-9BC6E404D669}"/>
              </a:ext>
            </a:extLst>
          </p:cNvPr>
          <p:cNvSpPr>
            <a:spLocks noGrp="1"/>
          </p:cNvSpPr>
          <p:nvPr>
            <p:ph type="ftr" sz="quarter" idx="11"/>
          </p:nvPr>
        </p:nvSpPr>
        <p:spPr>
          <a:xfrm>
            <a:off x="2235200" y="6302121"/>
            <a:ext cx="3717925" cy="311150"/>
          </a:xfrm>
        </p:spPr>
        <p:txBody>
          <a:bodyPr/>
          <a:lstStyle/>
          <a:p>
            <a:r>
              <a:rPr lang="en-GB" dirty="0"/>
              <a:t>NASDAQ: BEEM</a:t>
            </a:r>
          </a:p>
        </p:txBody>
      </p:sp>
      <p:sp>
        <p:nvSpPr>
          <p:cNvPr id="8" name="Slide Number Placeholder 2">
            <a:extLst>
              <a:ext uri="{FF2B5EF4-FFF2-40B4-BE49-F238E27FC236}">
                <a16:creationId xmlns:a16="http://schemas.microsoft.com/office/drawing/2014/main" id="{E7540A07-BEC6-FABD-2DA3-3F1CBBC165AC}"/>
              </a:ext>
            </a:extLst>
          </p:cNvPr>
          <p:cNvSpPr txBox="1">
            <a:spLocks/>
          </p:cNvSpPr>
          <p:nvPr/>
        </p:nvSpPr>
        <p:spPr>
          <a:xfrm>
            <a:off x="10948988" y="6145880"/>
            <a:ext cx="976312" cy="376492"/>
          </a:xfrm>
          <a:prstGeom prst="rect">
            <a:avLst/>
          </a:prstGeom>
        </p:spPr>
        <p:txBody>
          <a:bodyPr vert="horz" lIns="0" tIns="0" rIns="0" bIns="0" rtlCol="0" anchor="ctr"/>
          <a:lstStyle>
            <a:defPPr>
              <a:defRPr lang="en-US"/>
            </a:defPPr>
            <a:lvl1pPr marL="0" algn="r" defTabSz="914400" rtl="0" eaLnBrk="1" latinLnBrk="0" hangingPunct="1">
              <a:lnSpc>
                <a:spcPct val="114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75E57BC-6E8E-4CB8-BADB-6BA7A5A51249}" type="slidenum">
              <a:rPr lang="en-GB" smtClean="0"/>
              <a:pPr/>
              <a:t>10</a:t>
            </a:fld>
            <a:endParaRPr lang="en-GB" dirty="0"/>
          </a:p>
        </p:txBody>
      </p:sp>
    </p:spTree>
    <p:extLst>
      <p:ext uri="{BB962C8B-B14F-4D97-AF65-F5344CB8AC3E}">
        <p14:creationId xmlns:p14="http://schemas.microsoft.com/office/powerpoint/2010/main" val="1204001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D51B480-75AB-296D-7CC4-8FA1A6DA0EF1}"/>
              </a:ext>
            </a:extLst>
          </p:cNvPr>
          <p:cNvSpPr>
            <a:spLocks noGrp="1"/>
          </p:cNvSpPr>
          <p:nvPr>
            <p:ph type="ftr" sz="quarter" idx="11"/>
          </p:nvPr>
        </p:nvSpPr>
        <p:spPr/>
        <p:txBody>
          <a:bodyPr/>
          <a:lstStyle/>
          <a:p>
            <a:r>
              <a:rPr lang="en-GB" dirty="0"/>
              <a:t>NASDAQ: BEEM</a:t>
            </a:r>
          </a:p>
        </p:txBody>
      </p:sp>
      <p:sp>
        <p:nvSpPr>
          <p:cNvPr id="8" name="Content Placeholder 7">
            <a:extLst>
              <a:ext uri="{FF2B5EF4-FFF2-40B4-BE49-F238E27FC236}">
                <a16:creationId xmlns:a16="http://schemas.microsoft.com/office/drawing/2014/main" id="{F0A7F6CD-FCBC-DBEC-647D-BC3BC8514DF0}"/>
              </a:ext>
            </a:extLst>
          </p:cNvPr>
          <p:cNvSpPr>
            <a:spLocks noGrp="1"/>
          </p:cNvSpPr>
          <p:nvPr>
            <p:ph idx="1"/>
          </p:nvPr>
        </p:nvSpPr>
        <p:spPr>
          <a:xfrm>
            <a:off x="1282090" y="1801029"/>
            <a:ext cx="4303772" cy="2802836"/>
          </a:xfrm>
        </p:spPr>
        <p:txBody>
          <a:bodyPr>
            <a:normAutofit/>
          </a:bodyPr>
          <a:lstStyle/>
          <a:p>
            <a:pPr marL="342900" indent="-342900"/>
            <a:r>
              <a:rPr lang="en-US" b="0" i="0" dirty="0">
                <a:solidFill>
                  <a:srgbClr val="282944"/>
                </a:solidFill>
                <a:effectLst/>
                <a:latin typeface="+mj-lt"/>
                <a:ea typeface="Calibri Light" panose="020F0302020204030204" pitchFamily="34" charset="0"/>
                <a:cs typeface="Calibri Light" panose="020F0302020204030204" pitchFamily="34" charset="0"/>
              </a:rPr>
              <a:t>The US and Canada EV market experienced a 22% year-over-year increase, reaching 0.13 million units sold.</a:t>
            </a:r>
          </a:p>
          <a:p>
            <a:pPr marL="342900" indent="-342900">
              <a:buFont typeface="Arial" panose="020B0604020202020204" pitchFamily="34" charset="0"/>
              <a:buChar char="•"/>
            </a:pPr>
            <a:r>
              <a:rPr lang="en-US" b="0" i="0" dirty="0">
                <a:solidFill>
                  <a:srgbClr val="282944"/>
                </a:solidFill>
                <a:effectLst/>
                <a:latin typeface="+mj-lt"/>
                <a:ea typeface="Calibri Light" panose="020F0302020204030204" pitchFamily="34" charset="0"/>
                <a:cs typeface="Calibri Light" panose="020F0302020204030204" pitchFamily="34" charset="0"/>
              </a:rPr>
              <a:t>The European EV market experienced a 21% year-over-year increase, with over 0.25 million units sold.</a:t>
            </a:r>
          </a:p>
        </p:txBody>
      </p:sp>
      <p:pic>
        <p:nvPicPr>
          <p:cNvPr id="3074" name="Picture 2">
            <a:extLst>
              <a:ext uri="{FF2B5EF4-FFF2-40B4-BE49-F238E27FC236}">
                <a16:creationId xmlns:a16="http://schemas.microsoft.com/office/drawing/2014/main" id="{C604B504-F6D0-FB93-54DE-A618094C2A09}"/>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5899528" y="1801029"/>
            <a:ext cx="5513388" cy="400394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a16="http://schemas.microsoft.com/office/drawing/2014/main" id="{C1828B45-EF73-1909-6288-4072206631FF}"/>
              </a:ext>
            </a:extLst>
          </p:cNvPr>
          <p:cNvSpPr>
            <a:spLocks noGrp="1"/>
          </p:cNvSpPr>
          <p:nvPr>
            <p:ph type="title"/>
          </p:nvPr>
        </p:nvSpPr>
        <p:spPr>
          <a:xfrm>
            <a:off x="1282090" y="434054"/>
            <a:ext cx="9949347" cy="662781"/>
          </a:xfrm>
        </p:spPr>
        <p:txBody>
          <a:bodyPr>
            <a:normAutofit/>
          </a:bodyPr>
          <a:lstStyle/>
          <a:p>
            <a:r>
              <a:rPr lang="en-US" sz="3600" dirty="0"/>
              <a:t>Global EV Sales – January 2025</a:t>
            </a:r>
          </a:p>
        </p:txBody>
      </p:sp>
    </p:spTree>
    <p:extLst>
      <p:ext uri="{BB962C8B-B14F-4D97-AF65-F5344CB8AC3E}">
        <p14:creationId xmlns:p14="http://schemas.microsoft.com/office/powerpoint/2010/main" val="1817325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3B104-04CE-49E8-4390-8701A61591A5}"/>
              </a:ext>
            </a:extLst>
          </p:cNvPr>
          <p:cNvSpPr>
            <a:spLocks noGrp="1"/>
          </p:cNvSpPr>
          <p:nvPr>
            <p:ph type="title"/>
          </p:nvPr>
        </p:nvSpPr>
        <p:spPr>
          <a:xfrm>
            <a:off x="1243013" y="327025"/>
            <a:ext cx="9705975" cy="1491056"/>
          </a:xfrm>
        </p:spPr>
        <p:txBody>
          <a:bodyPr>
            <a:normAutofit/>
          </a:bodyPr>
          <a:lstStyle/>
          <a:p>
            <a:r>
              <a:rPr lang="en-US" sz="4000" dirty="0"/>
              <a:t>Growth of EVs on </a:t>
            </a:r>
            <a:br>
              <a:rPr lang="en-US" sz="4000" dirty="0"/>
            </a:br>
            <a:r>
              <a:rPr lang="en-US" sz="4000" dirty="0"/>
              <a:t>Two Wheels</a:t>
            </a:r>
          </a:p>
        </p:txBody>
      </p:sp>
      <p:sp>
        <p:nvSpPr>
          <p:cNvPr id="4" name="Content Placeholder 3">
            <a:extLst>
              <a:ext uri="{FF2B5EF4-FFF2-40B4-BE49-F238E27FC236}">
                <a16:creationId xmlns:a16="http://schemas.microsoft.com/office/drawing/2014/main" id="{E11A6B41-E345-7B97-690D-F7A169076899}"/>
              </a:ext>
            </a:extLst>
          </p:cNvPr>
          <p:cNvSpPr>
            <a:spLocks noGrp="1"/>
          </p:cNvSpPr>
          <p:nvPr>
            <p:ph idx="1"/>
          </p:nvPr>
        </p:nvSpPr>
        <p:spPr>
          <a:xfrm>
            <a:off x="1243012" y="2085855"/>
            <a:ext cx="5483102" cy="3722749"/>
          </a:xfrm>
        </p:spPr>
        <p:txBody>
          <a:bodyPr>
            <a:normAutofit fontScale="92500" lnSpcReduction="10000"/>
          </a:bodyPr>
          <a:lstStyle/>
          <a:p>
            <a:r>
              <a:rPr lang="en-US" i="0" dirty="0">
                <a:solidFill>
                  <a:srgbClr val="000000"/>
                </a:solidFill>
                <a:effectLst/>
                <a:latin typeface="+mj-lt"/>
              </a:rPr>
              <a:t>United States market: </a:t>
            </a:r>
          </a:p>
          <a:p>
            <a:pPr lvl="1"/>
            <a:r>
              <a:rPr lang="en-US" i="0" dirty="0">
                <a:solidFill>
                  <a:srgbClr val="000000"/>
                </a:solidFill>
                <a:effectLst/>
                <a:latin typeface="+mj-lt"/>
              </a:rPr>
              <a:t>Growing at a CAGR of 11.36% during the forecast period 2024-2031. </a:t>
            </a:r>
          </a:p>
          <a:p>
            <a:pPr lvl="1"/>
            <a:r>
              <a:rPr lang="en-US" i="0" dirty="0">
                <a:solidFill>
                  <a:srgbClr val="000000"/>
                </a:solidFill>
                <a:effectLst/>
                <a:latin typeface="+mj-lt"/>
              </a:rPr>
              <a:t>Rising from USD 3.91 billion in 2023 to USD 9.25 billion in 2031. </a:t>
            </a:r>
          </a:p>
          <a:p>
            <a:r>
              <a:rPr lang="en-US" dirty="0">
                <a:latin typeface="+mj-lt"/>
              </a:rPr>
              <a:t>European Market:</a:t>
            </a:r>
          </a:p>
          <a:p>
            <a:pPr lvl="1"/>
            <a:r>
              <a:rPr lang="en-US" dirty="0">
                <a:latin typeface="+mj-lt"/>
              </a:rPr>
              <a:t>Growing at a CAGR of 15.02% during the forecast period 2025-2029.</a:t>
            </a:r>
          </a:p>
          <a:p>
            <a:pPr lvl="1"/>
            <a:r>
              <a:rPr lang="en-US" dirty="0">
                <a:latin typeface="+mj-lt"/>
              </a:rPr>
              <a:t>8.73 Billion USD in 2025 and is expected to reach 15.28 billion USD by 2029.</a:t>
            </a:r>
            <a:endParaRPr lang="en-US" dirty="0"/>
          </a:p>
        </p:txBody>
      </p:sp>
      <p:sp>
        <p:nvSpPr>
          <p:cNvPr id="9" name="AutoShape 6">
            <a:extLst>
              <a:ext uri="{FF2B5EF4-FFF2-40B4-BE49-F238E27FC236}">
                <a16:creationId xmlns:a16="http://schemas.microsoft.com/office/drawing/2014/main" id="{378DA98D-1CA6-2C6D-4F27-D14792B4A30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a:extLst>
              <a:ext uri="{FF2B5EF4-FFF2-40B4-BE49-F238E27FC236}">
                <a16:creationId xmlns:a16="http://schemas.microsoft.com/office/drawing/2014/main" id="{3879A1BF-6B60-F0F4-F7D7-2FB5C788A53C}"/>
              </a:ext>
            </a:extLst>
          </p:cNvPr>
          <p:cNvPicPr>
            <a:picLocks noChangeAspect="1"/>
          </p:cNvPicPr>
          <p:nvPr/>
        </p:nvPicPr>
        <p:blipFill>
          <a:blip r:embed="rId2"/>
          <a:stretch>
            <a:fillRect/>
          </a:stretch>
        </p:blipFill>
        <p:spPr>
          <a:xfrm>
            <a:off x="6924675" y="0"/>
            <a:ext cx="5267325" cy="6858000"/>
          </a:xfrm>
          <a:prstGeom prst="rect">
            <a:avLst/>
          </a:prstGeom>
        </p:spPr>
      </p:pic>
      <p:sp>
        <p:nvSpPr>
          <p:cNvPr id="15" name="TextBox 14">
            <a:extLst>
              <a:ext uri="{FF2B5EF4-FFF2-40B4-BE49-F238E27FC236}">
                <a16:creationId xmlns:a16="http://schemas.microsoft.com/office/drawing/2014/main" id="{FA90AA18-3445-DCEF-A978-4F2957DEB0B1}"/>
              </a:ext>
            </a:extLst>
          </p:cNvPr>
          <p:cNvSpPr txBox="1"/>
          <p:nvPr/>
        </p:nvSpPr>
        <p:spPr>
          <a:xfrm>
            <a:off x="6924675" y="6186705"/>
            <a:ext cx="4946834" cy="230832"/>
          </a:xfrm>
          <a:prstGeom prst="rect">
            <a:avLst/>
          </a:prstGeom>
          <a:noFill/>
        </p:spPr>
        <p:txBody>
          <a:bodyPr wrap="square" rtlCol="0">
            <a:spAutoFit/>
          </a:bodyPr>
          <a:lstStyle/>
          <a:p>
            <a:r>
              <a:rPr lang="en-US" sz="800" dirty="0"/>
              <a:t>Source </a:t>
            </a:r>
            <a:r>
              <a:rPr lang="en-US" sz="900" i="0" dirty="0">
                <a:solidFill>
                  <a:srgbClr val="000000"/>
                </a:solidFill>
                <a:effectLst/>
                <a:latin typeface="+mj-lt"/>
                <a:hlinkClick r:id="rId3"/>
              </a:rPr>
              <a:t>https://www.marketsandata.com/industry-reports/united-states-electric-two-wheeler-market</a:t>
            </a:r>
            <a:r>
              <a:rPr lang="en-US" sz="800" dirty="0"/>
              <a:t> </a:t>
            </a:r>
          </a:p>
        </p:txBody>
      </p:sp>
      <p:sp>
        <p:nvSpPr>
          <p:cNvPr id="3" name="Footer Placeholder 2">
            <a:extLst>
              <a:ext uri="{FF2B5EF4-FFF2-40B4-BE49-F238E27FC236}">
                <a16:creationId xmlns:a16="http://schemas.microsoft.com/office/drawing/2014/main" id="{52E4C79B-9267-3409-A58D-9E96E3D60C5B}"/>
              </a:ext>
            </a:extLst>
          </p:cNvPr>
          <p:cNvSpPr>
            <a:spLocks noGrp="1"/>
          </p:cNvSpPr>
          <p:nvPr>
            <p:ph type="ftr" sz="quarter" idx="11"/>
          </p:nvPr>
        </p:nvSpPr>
        <p:spPr>
          <a:xfrm>
            <a:off x="2235200" y="6302121"/>
            <a:ext cx="5945188" cy="311150"/>
          </a:xfrm>
        </p:spPr>
        <p:txBody>
          <a:bodyPr/>
          <a:lstStyle/>
          <a:p>
            <a:r>
              <a:rPr lang="en-GB" dirty="0"/>
              <a:t>NASDAQ: BEEM</a:t>
            </a:r>
          </a:p>
        </p:txBody>
      </p:sp>
    </p:spTree>
    <p:extLst>
      <p:ext uri="{BB962C8B-B14F-4D97-AF65-F5344CB8AC3E}">
        <p14:creationId xmlns:p14="http://schemas.microsoft.com/office/powerpoint/2010/main" val="385965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808C4-1262-4446-294C-E47ACCF9D52E}"/>
            </a:ext>
          </a:extLst>
        </p:cNvPr>
        <p:cNvGrpSpPr/>
        <p:nvPr/>
      </p:nvGrpSpPr>
      <p:grpSpPr>
        <a:xfrm>
          <a:off x="0" y="0"/>
          <a:ext cx="0" cy="0"/>
          <a:chOff x="0" y="0"/>
          <a:chExt cx="0" cy="0"/>
        </a:xfrm>
      </p:grpSpPr>
      <p:pic>
        <p:nvPicPr>
          <p:cNvPr id="9" name="Picture 8" descr="A street with cars and buildings&#10;&#10;AI-generated content may be incorrect.">
            <a:extLst>
              <a:ext uri="{FF2B5EF4-FFF2-40B4-BE49-F238E27FC236}">
                <a16:creationId xmlns:a16="http://schemas.microsoft.com/office/drawing/2014/main" id="{45825A90-6B27-AA69-B292-D4A4230BE1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28795" y="3535679"/>
            <a:ext cx="2876550" cy="2301239"/>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45D1265-1E4E-992F-E136-3F1BA7C8E25F}"/>
              </a:ext>
            </a:extLst>
          </p:cNvPr>
          <p:cNvSpPr>
            <a:spLocks noGrp="1"/>
          </p:cNvSpPr>
          <p:nvPr>
            <p:ph type="title"/>
          </p:nvPr>
        </p:nvSpPr>
        <p:spPr>
          <a:xfrm>
            <a:off x="1243012" y="-236132"/>
            <a:ext cx="9705975" cy="1325563"/>
          </a:xfrm>
        </p:spPr>
        <p:txBody>
          <a:bodyPr>
            <a:normAutofit/>
          </a:bodyPr>
          <a:lstStyle/>
          <a:p>
            <a:pPr algn="ctr"/>
            <a:r>
              <a:rPr lang="en-US" sz="3200" dirty="0"/>
              <a:t>What’s Beam Global Doing About This?</a:t>
            </a:r>
          </a:p>
        </p:txBody>
      </p:sp>
      <p:pic>
        <p:nvPicPr>
          <p:cNvPr id="6" name="Content Placeholder 5" descr="A bicycle next to a solar panel&#10;&#10;AI-generated content may be incorrect.">
            <a:extLst>
              <a:ext uri="{FF2B5EF4-FFF2-40B4-BE49-F238E27FC236}">
                <a16:creationId xmlns:a16="http://schemas.microsoft.com/office/drawing/2014/main" id="{49B59873-DFCE-A694-A981-77E5D22D3F56}"/>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667247" y="1264918"/>
            <a:ext cx="2857500" cy="2286000"/>
          </a:xfrm>
          <a:effectLst>
            <a:outerShdw blurRad="50800" dist="38100" dir="2700000" algn="tl" rotWithShape="0">
              <a:prstClr val="black">
                <a:alpha val="40000"/>
              </a:prstClr>
            </a:outerShdw>
          </a:effectLst>
        </p:spPr>
      </p:pic>
      <p:pic>
        <p:nvPicPr>
          <p:cNvPr id="12" name="Picture 11" descr="A person standing next to a row of motorcycles&#10;&#10;AI-generated content may be incorrect.">
            <a:extLst>
              <a:ext uri="{FF2B5EF4-FFF2-40B4-BE49-F238E27FC236}">
                <a16:creationId xmlns:a16="http://schemas.microsoft.com/office/drawing/2014/main" id="{05B779C8-67F2-0827-D240-BB075C0B2D1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524749" y="3535679"/>
            <a:ext cx="2857500" cy="2286000"/>
          </a:xfrm>
          <a:prstGeom prst="rect">
            <a:avLst/>
          </a:prstGeom>
          <a:effectLst>
            <a:outerShdw blurRad="50800" dist="38100" dir="2700000" algn="tl" rotWithShape="0">
              <a:prstClr val="black">
                <a:alpha val="40000"/>
              </a:prstClr>
            </a:outerShdw>
          </a:effectLst>
        </p:spPr>
      </p:pic>
      <p:pic>
        <p:nvPicPr>
          <p:cNvPr id="8" name="Picture 7" descr="A solar panel on a stand&#10;&#10;AI-generated content may be incorrect.">
            <a:extLst>
              <a:ext uri="{FF2B5EF4-FFF2-40B4-BE49-F238E27FC236}">
                <a16:creationId xmlns:a16="http://schemas.microsoft.com/office/drawing/2014/main" id="{8665EAF3-14D7-81AA-CAAE-46A18A54E1A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524748" y="1264918"/>
            <a:ext cx="2857500" cy="2286000"/>
          </a:xfrm>
          <a:prstGeom prst="rect">
            <a:avLst/>
          </a:prstGeom>
          <a:effectLst>
            <a:outerShdw blurRad="50800" dist="38100" dir="2700000" algn="tl" rotWithShape="0">
              <a:prstClr val="black">
                <a:alpha val="40000"/>
              </a:prstClr>
            </a:outerShdw>
          </a:effectLst>
        </p:spPr>
      </p:pic>
      <p:pic>
        <p:nvPicPr>
          <p:cNvPr id="10" name="Picture 9" descr="A solar powered vehicle with a solar panel&#10;&#10;AI-generated content may be incorrect.">
            <a:extLst>
              <a:ext uri="{FF2B5EF4-FFF2-40B4-BE49-F238E27FC236}">
                <a16:creationId xmlns:a16="http://schemas.microsoft.com/office/drawing/2014/main" id="{9CC5CC90-B173-718A-621D-51286309A62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667249" y="3550918"/>
            <a:ext cx="2857499" cy="2286000"/>
          </a:xfrm>
          <a:prstGeom prst="rect">
            <a:avLst/>
          </a:prstGeom>
          <a:effectLst>
            <a:outerShdw blurRad="50800" dist="38100" dir="2700000" algn="tl" rotWithShape="0">
              <a:prstClr val="black">
                <a:alpha val="40000"/>
              </a:prstClr>
            </a:outerShdw>
          </a:effectLst>
        </p:spPr>
      </p:pic>
      <p:sp>
        <p:nvSpPr>
          <p:cNvPr id="3" name="Footer Placeholder 4">
            <a:extLst>
              <a:ext uri="{FF2B5EF4-FFF2-40B4-BE49-F238E27FC236}">
                <a16:creationId xmlns:a16="http://schemas.microsoft.com/office/drawing/2014/main" id="{3BDA8891-4C3F-DF91-A3A4-3B420BD7FB84}"/>
              </a:ext>
            </a:extLst>
          </p:cNvPr>
          <p:cNvSpPr>
            <a:spLocks noGrp="1"/>
          </p:cNvSpPr>
          <p:nvPr>
            <p:ph type="ftr" sz="quarter" idx="11"/>
          </p:nvPr>
        </p:nvSpPr>
        <p:spPr>
          <a:xfrm>
            <a:off x="2385670" y="6120200"/>
            <a:ext cx="3860800" cy="311150"/>
          </a:xfrm>
        </p:spPr>
        <p:txBody>
          <a:bodyPr/>
          <a:lstStyle/>
          <a:p>
            <a:r>
              <a:rPr lang="en-GB" dirty="0"/>
              <a:t>NASDAQ: BEEM</a:t>
            </a:r>
          </a:p>
        </p:txBody>
      </p:sp>
      <p:pic>
        <p:nvPicPr>
          <p:cNvPr id="5" name="Picture 4" descr="A car parked in a parking lot&#10;&#10;AI-generated content may be incorrect.">
            <a:extLst>
              <a:ext uri="{FF2B5EF4-FFF2-40B4-BE49-F238E27FC236}">
                <a16:creationId xmlns:a16="http://schemas.microsoft.com/office/drawing/2014/main" id="{803D5666-EF87-472D-9B4F-657541BA79C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828795" y="1264918"/>
            <a:ext cx="2838452" cy="22707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41812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837BF64-27F3-C2B6-C409-BDDFAE5C3B38}"/>
              </a:ext>
            </a:extLst>
          </p:cNvPr>
          <p:cNvSpPr>
            <a:spLocks noGrp="1"/>
          </p:cNvSpPr>
          <p:nvPr>
            <p:ph type="ftr" sz="quarter" idx="11"/>
          </p:nvPr>
        </p:nvSpPr>
        <p:spPr/>
        <p:txBody>
          <a:bodyPr/>
          <a:lstStyle/>
          <a:p>
            <a:pPr>
              <a:spcAft>
                <a:spcPts val="600"/>
              </a:spcAft>
            </a:pPr>
            <a:r>
              <a:rPr lang="en-GB" dirty="0"/>
              <a:t>NASDAQ: BEEM</a:t>
            </a:r>
          </a:p>
        </p:txBody>
      </p:sp>
      <p:sp>
        <p:nvSpPr>
          <p:cNvPr id="4" name="Title 3">
            <a:extLst>
              <a:ext uri="{FF2B5EF4-FFF2-40B4-BE49-F238E27FC236}">
                <a16:creationId xmlns:a16="http://schemas.microsoft.com/office/drawing/2014/main" id="{6E4EE81C-0637-710A-E165-32EEBD249B27}"/>
              </a:ext>
            </a:extLst>
          </p:cNvPr>
          <p:cNvSpPr>
            <a:spLocks noGrp="1"/>
          </p:cNvSpPr>
          <p:nvPr>
            <p:ph type="title"/>
          </p:nvPr>
        </p:nvSpPr>
        <p:spPr/>
        <p:txBody>
          <a:bodyPr>
            <a:normAutofit fontScale="90000"/>
          </a:bodyPr>
          <a:lstStyle/>
          <a:p>
            <a:r>
              <a:rPr lang="en-US" dirty="0"/>
              <a:t>Beam Global Disaster Preparedness </a:t>
            </a:r>
          </a:p>
        </p:txBody>
      </p:sp>
      <p:sp>
        <p:nvSpPr>
          <p:cNvPr id="5" name="Text Placeholder 4">
            <a:extLst>
              <a:ext uri="{FF2B5EF4-FFF2-40B4-BE49-F238E27FC236}">
                <a16:creationId xmlns:a16="http://schemas.microsoft.com/office/drawing/2014/main" id="{AF45F58E-C21C-D602-FAD8-E5AAF5CB6869}"/>
              </a:ext>
            </a:extLst>
          </p:cNvPr>
          <p:cNvSpPr>
            <a:spLocks noGrp="1"/>
          </p:cNvSpPr>
          <p:nvPr>
            <p:ph type="body" sz="quarter" idx="14"/>
          </p:nvPr>
        </p:nvSpPr>
        <p:spPr>
          <a:xfrm>
            <a:off x="874714" y="1699404"/>
            <a:ext cx="4539114" cy="415146"/>
          </a:xfrm>
        </p:spPr>
        <p:txBody>
          <a:bodyPr/>
          <a:lstStyle/>
          <a:p>
            <a:r>
              <a:rPr lang="en-US" dirty="0"/>
              <a:t>Off-Grid Emergency Power</a:t>
            </a:r>
            <a:endParaRPr lang="en-GB" dirty="0"/>
          </a:p>
          <a:p>
            <a:endParaRPr lang="en-US" dirty="0"/>
          </a:p>
        </p:txBody>
      </p:sp>
      <p:sp>
        <p:nvSpPr>
          <p:cNvPr id="6" name="Content Placeholder 5">
            <a:extLst>
              <a:ext uri="{FF2B5EF4-FFF2-40B4-BE49-F238E27FC236}">
                <a16:creationId xmlns:a16="http://schemas.microsoft.com/office/drawing/2014/main" id="{741CE958-24FE-A098-17B5-6283990FE24C}"/>
              </a:ext>
            </a:extLst>
          </p:cNvPr>
          <p:cNvSpPr>
            <a:spLocks noGrp="1"/>
          </p:cNvSpPr>
          <p:nvPr>
            <p:ph idx="1"/>
          </p:nvPr>
        </p:nvSpPr>
        <p:spPr/>
        <p:txBody>
          <a:bodyPr/>
          <a:lstStyle/>
          <a:p>
            <a:pPr marL="342900" indent="-342900">
              <a:buFont typeface="Arial" panose="020B0604020202020204" pitchFamily="34" charset="0"/>
              <a:buChar char="•"/>
            </a:pPr>
            <a:r>
              <a:rPr lang="en-US" dirty="0"/>
              <a:t>Charge during blackouts, utility outages, weather events</a:t>
            </a:r>
          </a:p>
          <a:p>
            <a:pPr marL="342900" indent="-342900">
              <a:buFont typeface="Arial" panose="020B0604020202020204" pitchFamily="34" charset="0"/>
              <a:buChar char="•"/>
            </a:pPr>
            <a:r>
              <a:rPr lang="en-US" dirty="0"/>
              <a:t>Ideal for high-risk locations</a:t>
            </a:r>
          </a:p>
          <a:p>
            <a:pPr marL="342900" indent="-342900">
              <a:buFont typeface="Arial" panose="020B0604020202020204" pitchFamily="34" charset="0"/>
              <a:buChar char="•"/>
            </a:pPr>
            <a:r>
              <a:rPr lang="en-US" dirty="0"/>
              <a:t>Wind-rated up to 160 mph</a:t>
            </a:r>
          </a:p>
          <a:p>
            <a:pPr marL="342900" indent="-342900">
              <a:buFont typeface="Arial" panose="020B0604020202020204" pitchFamily="34" charset="0"/>
              <a:buChar char="•"/>
            </a:pPr>
            <a:r>
              <a:rPr lang="en-US" dirty="0"/>
              <a:t>Flood-proof up to 9.5 feet</a:t>
            </a:r>
          </a:p>
          <a:p>
            <a:pPr marL="342900" indent="-342900">
              <a:buFont typeface="Arial" panose="020B0604020202020204" pitchFamily="34" charset="0"/>
              <a:buChar char="•"/>
            </a:pPr>
            <a:r>
              <a:rPr lang="en-US" dirty="0"/>
              <a:t>Essential asset during emergencies</a:t>
            </a:r>
          </a:p>
          <a:p>
            <a:pPr marL="342900" indent="-342900">
              <a:buFont typeface="Arial" panose="020B0604020202020204" pitchFamily="34" charset="0"/>
              <a:buChar char="•"/>
            </a:pPr>
            <a:r>
              <a:rPr lang="en-US" dirty="0"/>
              <a:t>Constantly renewed source of reliable electricity</a:t>
            </a:r>
          </a:p>
          <a:p>
            <a:endParaRPr lang="en-US" dirty="0"/>
          </a:p>
        </p:txBody>
      </p:sp>
      <p:sp>
        <p:nvSpPr>
          <p:cNvPr id="10" name="TextBox 9">
            <a:extLst>
              <a:ext uri="{FF2B5EF4-FFF2-40B4-BE49-F238E27FC236}">
                <a16:creationId xmlns:a16="http://schemas.microsoft.com/office/drawing/2014/main" id="{AA8C3F53-C1B2-8E2C-A961-9049EC168718}"/>
              </a:ext>
            </a:extLst>
          </p:cNvPr>
          <p:cNvSpPr txBox="1"/>
          <p:nvPr/>
        </p:nvSpPr>
        <p:spPr>
          <a:xfrm>
            <a:off x="7410450" y="6212415"/>
            <a:ext cx="4781551" cy="523220"/>
          </a:xfrm>
          <a:prstGeom prst="rect">
            <a:avLst/>
          </a:prstGeom>
          <a:noFill/>
        </p:spPr>
        <p:txBody>
          <a:bodyPr wrap="square">
            <a:spAutoFit/>
          </a:bodyPr>
          <a:lstStyle/>
          <a:p>
            <a:pPr algn="l">
              <a:spcAft>
                <a:spcPts val="2250"/>
              </a:spcAft>
            </a:pPr>
            <a:r>
              <a:rPr lang="en-US" sz="1400" b="1" i="0" dirty="0">
                <a:solidFill>
                  <a:schemeClr val="bg1"/>
                </a:solidFill>
                <a:effectLst/>
                <a:latin typeface="Montserrat" panose="00000500000000000000" pitchFamily="2" charset="0"/>
              </a:rPr>
              <a:t>Beam global EV ARC™ systems continue to provide essential power during hurricane </a:t>
            </a:r>
            <a:r>
              <a:rPr lang="en-US" sz="1400" b="1" dirty="0">
                <a:solidFill>
                  <a:schemeClr val="bg1"/>
                </a:solidFill>
                <a:latin typeface="Montserrat" panose="00000500000000000000" pitchFamily="2" charset="0"/>
              </a:rPr>
              <a:t>H</a:t>
            </a:r>
            <a:r>
              <a:rPr lang="en-US" sz="1400" b="1" i="0" dirty="0">
                <a:solidFill>
                  <a:schemeClr val="bg1"/>
                </a:solidFill>
                <a:effectLst/>
                <a:latin typeface="Montserrat" panose="00000500000000000000" pitchFamily="2" charset="0"/>
              </a:rPr>
              <a:t>elene</a:t>
            </a:r>
          </a:p>
        </p:txBody>
      </p:sp>
      <p:pic>
        <p:nvPicPr>
          <p:cNvPr id="14" name="Picture Placeholder 13" descr="A collage of a white object&#10;&#10;AI-generated content may be incorrect.">
            <a:extLst>
              <a:ext uri="{FF2B5EF4-FFF2-40B4-BE49-F238E27FC236}">
                <a16:creationId xmlns:a16="http://schemas.microsoft.com/office/drawing/2014/main" id="{1544809B-5793-2E23-5B20-81FDC1C1348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15" name="TextBox 14">
            <a:extLst>
              <a:ext uri="{FF2B5EF4-FFF2-40B4-BE49-F238E27FC236}">
                <a16:creationId xmlns:a16="http://schemas.microsoft.com/office/drawing/2014/main" id="{4A0849B9-B759-078C-E395-BF52B2A7F657}"/>
              </a:ext>
            </a:extLst>
          </p:cNvPr>
          <p:cNvSpPr txBox="1"/>
          <p:nvPr/>
        </p:nvSpPr>
        <p:spPr>
          <a:xfrm>
            <a:off x="7410449" y="6212415"/>
            <a:ext cx="4781551" cy="523220"/>
          </a:xfrm>
          <a:prstGeom prst="rect">
            <a:avLst/>
          </a:prstGeom>
          <a:noFill/>
        </p:spPr>
        <p:txBody>
          <a:bodyPr wrap="square">
            <a:spAutoFit/>
          </a:bodyPr>
          <a:lstStyle/>
          <a:p>
            <a:pPr algn="l">
              <a:spcAft>
                <a:spcPts val="2250"/>
              </a:spcAft>
            </a:pPr>
            <a:r>
              <a:rPr lang="en-US" sz="1400" b="1" i="0" dirty="0">
                <a:solidFill>
                  <a:schemeClr val="bg1"/>
                </a:solidFill>
                <a:effectLst/>
                <a:latin typeface="Montserrat" panose="00000500000000000000" pitchFamily="2" charset="0"/>
              </a:rPr>
              <a:t>Beam </a:t>
            </a:r>
            <a:r>
              <a:rPr lang="en-US" sz="1400" b="1" dirty="0">
                <a:solidFill>
                  <a:schemeClr val="bg1"/>
                </a:solidFill>
                <a:latin typeface="Montserrat" panose="00000500000000000000" pitchFamily="2" charset="0"/>
              </a:rPr>
              <a:t>G</a:t>
            </a:r>
            <a:r>
              <a:rPr lang="en-US" sz="1400" b="1" i="0" dirty="0">
                <a:solidFill>
                  <a:schemeClr val="bg1"/>
                </a:solidFill>
                <a:effectLst/>
                <a:latin typeface="Montserrat" panose="00000500000000000000" pitchFamily="2" charset="0"/>
              </a:rPr>
              <a:t>lobal EV ARC™ systems continue to provide essential power during hurricane </a:t>
            </a:r>
            <a:r>
              <a:rPr lang="en-US" sz="1400" b="1" dirty="0">
                <a:solidFill>
                  <a:schemeClr val="bg1"/>
                </a:solidFill>
                <a:latin typeface="Montserrat" panose="00000500000000000000" pitchFamily="2" charset="0"/>
              </a:rPr>
              <a:t>H</a:t>
            </a:r>
            <a:r>
              <a:rPr lang="en-US" sz="1400" b="1" i="0" dirty="0">
                <a:solidFill>
                  <a:schemeClr val="bg1"/>
                </a:solidFill>
                <a:effectLst/>
                <a:latin typeface="Montserrat" panose="00000500000000000000" pitchFamily="2" charset="0"/>
              </a:rPr>
              <a:t>elene</a:t>
            </a:r>
          </a:p>
        </p:txBody>
      </p:sp>
    </p:spTree>
    <p:extLst>
      <p:ext uri="{BB962C8B-B14F-4D97-AF65-F5344CB8AC3E}">
        <p14:creationId xmlns:p14="http://schemas.microsoft.com/office/powerpoint/2010/main" val="3497269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9FF04-C9E3-8D7A-52A8-442780A747A7}"/>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79E77B6-8270-CACC-0714-8D958B0AEF8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tretch>
            <a:fillRect/>
          </a:stretch>
        </p:blipFill>
        <p:spPr>
          <a:xfrm>
            <a:off x="6602084" y="-7762"/>
            <a:ext cx="5589916" cy="6865762"/>
          </a:xfrm>
        </p:spPr>
      </p:pic>
      <p:sp>
        <p:nvSpPr>
          <p:cNvPr id="5" name="Title 4">
            <a:extLst>
              <a:ext uri="{FF2B5EF4-FFF2-40B4-BE49-F238E27FC236}">
                <a16:creationId xmlns:a16="http://schemas.microsoft.com/office/drawing/2014/main" id="{E9CB627E-D35B-CAF1-A613-A36E9B14AC67}"/>
              </a:ext>
            </a:extLst>
          </p:cNvPr>
          <p:cNvSpPr>
            <a:spLocks noGrp="1"/>
          </p:cNvSpPr>
          <p:nvPr>
            <p:ph type="title"/>
          </p:nvPr>
        </p:nvSpPr>
        <p:spPr>
          <a:xfrm>
            <a:off x="345616" y="350024"/>
            <a:ext cx="6205183" cy="1062038"/>
          </a:xfrm>
        </p:spPr>
        <p:txBody>
          <a:bodyPr>
            <a:normAutofit fontScale="90000"/>
          </a:bodyPr>
          <a:lstStyle/>
          <a:p>
            <a:r>
              <a:rPr lang="en-US"/>
              <a:t>Our Flagship Product-</a:t>
            </a:r>
            <a:br>
              <a:rPr lang="en-US"/>
            </a:br>
            <a:r>
              <a:rPr lang="en-US"/>
              <a:t>The EV ARC</a:t>
            </a:r>
            <a:r>
              <a:rPr lang="en-US" baseline="30000"/>
              <a:t>™</a:t>
            </a:r>
            <a:endParaRPr lang="en-GB" baseline="30000"/>
          </a:p>
        </p:txBody>
      </p:sp>
      <p:sp>
        <p:nvSpPr>
          <p:cNvPr id="7" name="Text Placeholder 6">
            <a:extLst>
              <a:ext uri="{FF2B5EF4-FFF2-40B4-BE49-F238E27FC236}">
                <a16:creationId xmlns:a16="http://schemas.microsoft.com/office/drawing/2014/main" id="{1DDBE565-D86B-3031-8CE2-4ECC7FE93DD1}"/>
              </a:ext>
            </a:extLst>
          </p:cNvPr>
          <p:cNvSpPr>
            <a:spLocks noGrp="1"/>
          </p:cNvSpPr>
          <p:nvPr>
            <p:ph type="body" sz="quarter" idx="14"/>
          </p:nvPr>
        </p:nvSpPr>
        <p:spPr>
          <a:xfrm>
            <a:off x="358387" y="1504685"/>
            <a:ext cx="6246126" cy="716110"/>
          </a:xfrm>
        </p:spPr>
        <p:txBody>
          <a:bodyPr>
            <a:normAutofit fontScale="92500" lnSpcReduction="10000"/>
          </a:bodyPr>
          <a:lstStyle/>
          <a:p>
            <a:pPr>
              <a:spcAft>
                <a:spcPts val="900"/>
              </a:spcAft>
            </a:pPr>
            <a:r>
              <a:rPr lang="en-US" sz="1900"/>
              <a:t>World’s only transportable, off-grid, solar-powered EV charging solution. Over 1,700 built and deployed, globally, since 2019.</a:t>
            </a:r>
          </a:p>
          <a:p>
            <a:endParaRPr lang="en-GB"/>
          </a:p>
        </p:txBody>
      </p:sp>
      <p:sp>
        <p:nvSpPr>
          <p:cNvPr id="6" name="Content Placeholder 5">
            <a:extLst>
              <a:ext uri="{FF2B5EF4-FFF2-40B4-BE49-F238E27FC236}">
                <a16:creationId xmlns:a16="http://schemas.microsoft.com/office/drawing/2014/main" id="{5EDCEA9E-5A6A-6B58-077A-0021721D528E}"/>
              </a:ext>
            </a:extLst>
          </p:cNvPr>
          <p:cNvSpPr>
            <a:spLocks noGrp="1"/>
          </p:cNvSpPr>
          <p:nvPr>
            <p:ph idx="1"/>
          </p:nvPr>
        </p:nvSpPr>
        <p:spPr>
          <a:xfrm>
            <a:off x="358322" y="2282772"/>
            <a:ext cx="6339722" cy="2641402"/>
          </a:xfrm>
        </p:spPr>
        <p:txBody>
          <a:bodyPr>
            <a:normAutofit lnSpcReduction="10000"/>
          </a:bodyPr>
          <a:lstStyle/>
          <a:p>
            <a:pPr lvl="2">
              <a:lnSpc>
                <a:spcPct val="100000"/>
              </a:lnSpc>
              <a:spcBef>
                <a:spcPts val="600"/>
              </a:spcBef>
            </a:pPr>
            <a:r>
              <a:rPr lang="en-US" sz="1800" dirty="0"/>
              <a:t>Patented</a:t>
            </a:r>
          </a:p>
          <a:p>
            <a:pPr lvl="2">
              <a:lnSpc>
                <a:spcPct val="100000"/>
              </a:lnSpc>
              <a:spcBef>
                <a:spcPts val="600"/>
              </a:spcBef>
            </a:pPr>
            <a:r>
              <a:rPr lang="en-US" sz="1800" dirty="0"/>
              <a:t>Durable and rated to withstand flooding and extreme weather </a:t>
            </a:r>
          </a:p>
          <a:p>
            <a:pPr lvl="2">
              <a:lnSpc>
                <a:spcPct val="100000"/>
              </a:lnSpc>
              <a:spcBef>
                <a:spcPts val="600"/>
              </a:spcBef>
            </a:pPr>
            <a:r>
              <a:rPr lang="en-US" sz="1800" dirty="0"/>
              <a:t>Rapid and scalable deployments</a:t>
            </a:r>
          </a:p>
          <a:p>
            <a:pPr lvl="2">
              <a:lnSpc>
                <a:spcPct val="100000"/>
              </a:lnSpc>
              <a:spcBef>
                <a:spcPts val="600"/>
              </a:spcBef>
            </a:pPr>
            <a:r>
              <a:rPr lang="en-US" sz="1800" dirty="0"/>
              <a:t>No permitting required</a:t>
            </a:r>
          </a:p>
          <a:p>
            <a:pPr lvl="2">
              <a:lnSpc>
                <a:spcPct val="100000"/>
              </a:lnSpc>
              <a:spcBef>
                <a:spcPts val="600"/>
              </a:spcBef>
            </a:pPr>
            <a:r>
              <a:rPr lang="en-US" sz="1800" dirty="0"/>
              <a:t>No construction required</a:t>
            </a:r>
          </a:p>
          <a:p>
            <a:pPr lvl="2">
              <a:lnSpc>
                <a:spcPct val="100000"/>
              </a:lnSpc>
              <a:spcBef>
                <a:spcPts val="600"/>
              </a:spcBef>
            </a:pPr>
            <a:r>
              <a:rPr lang="en-US" sz="1800" dirty="0"/>
              <a:t>No electrical work required</a:t>
            </a:r>
          </a:p>
          <a:p>
            <a:pPr lvl="2">
              <a:lnSpc>
                <a:spcPct val="100000"/>
              </a:lnSpc>
              <a:spcBef>
                <a:spcPts val="600"/>
              </a:spcBef>
            </a:pPr>
            <a:r>
              <a:rPr lang="en-US" sz="1800" dirty="0"/>
              <a:t>No grid connection required</a:t>
            </a:r>
          </a:p>
          <a:p>
            <a:pPr lvl="2">
              <a:lnSpc>
                <a:spcPct val="100000"/>
              </a:lnSpc>
              <a:spcBef>
                <a:spcPts val="600"/>
              </a:spcBef>
            </a:pPr>
            <a:r>
              <a:rPr lang="en-US" sz="1800" dirty="0"/>
              <a:t>No vulnerability to blackouts</a:t>
            </a:r>
          </a:p>
          <a:p>
            <a:endParaRPr lang="en-GB" dirty="0"/>
          </a:p>
        </p:txBody>
      </p:sp>
      <p:sp>
        <p:nvSpPr>
          <p:cNvPr id="3" name="TextBox 2">
            <a:extLst>
              <a:ext uri="{FF2B5EF4-FFF2-40B4-BE49-F238E27FC236}">
                <a16:creationId xmlns:a16="http://schemas.microsoft.com/office/drawing/2014/main" id="{24F0A0B6-8E42-F6AD-D266-801F45F49D1F}"/>
              </a:ext>
            </a:extLst>
          </p:cNvPr>
          <p:cNvSpPr txBox="1"/>
          <p:nvPr/>
        </p:nvSpPr>
        <p:spPr>
          <a:xfrm>
            <a:off x="358322" y="4924174"/>
            <a:ext cx="5577342" cy="788036"/>
          </a:xfrm>
          <a:prstGeom prst="rect">
            <a:avLst/>
          </a:prstGeom>
          <a:noFill/>
        </p:spPr>
        <p:txBody>
          <a:bodyPr wrap="square" rtlCol="0">
            <a:spAutoFit/>
          </a:bodyPr>
          <a:lstStyle/>
          <a:p>
            <a:pPr>
              <a:lnSpc>
                <a:spcPct val="150000"/>
              </a:lnSpc>
            </a:pPr>
            <a:r>
              <a:rPr lang="en-US" sz="1400" dirty="0">
                <a:solidFill>
                  <a:schemeClr val="accent6">
                    <a:lumMod val="25000"/>
                  </a:schemeClr>
                </a:solidFill>
                <a:cs typeface="Poppins" pitchFamily="2" charset="77"/>
              </a:rPr>
              <a:t>GRID-TIED CHARGING DEPLOYMENT TIME 18-24 MONTHS</a:t>
            </a:r>
          </a:p>
          <a:p>
            <a:pPr>
              <a:lnSpc>
                <a:spcPct val="150000"/>
              </a:lnSpc>
            </a:pPr>
            <a:r>
              <a:rPr lang="en-US" b="1" dirty="0">
                <a:solidFill>
                  <a:schemeClr val="accent6">
                    <a:lumMod val="25000"/>
                  </a:schemeClr>
                </a:solidFill>
                <a:cs typeface="Poppins" pitchFamily="2" charset="77"/>
              </a:rPr>
              <a:t>BEAM OFF-GRID CHARGING DEPLOYMENT TIME </a:t>
            </a:r>
            <a:r>
              <a:rPr lang="en-US" b="1" u="sng" dirty="0">
                <a:solidFill>
                  <a:schemeClr val="accent6">
                    <a:lumMod val="25000"/>
                  </a:schemeClr>
                </a:solidFill>
                <a:cs typeface="Poppins" pitchFamily="2" charset="77"/>
              </a:rPr>
              <a:t>1 HOUR    </a:t>
            </a:r>
          </a:p>
        </p:txBody>
      </p:sp>
      <p:sp>
        <p:nvSpPr>
          <p:cNvPr id="2" name="Footer Placeholder 4">
            <a:extLst>
              <a:ext uri="{FF2B5EF4-FFF2-40B4-BE49-F238E27FC236}">
                <a16:creationId xmlns:a16="http://schemas.microsoft.com/office/drawing/2014/main" id="{E699C9FF-7F22-49C3-4A06-AD809F660F21}"/>
              </a:ext>
            </a:extLst>
          </p:cNvPr>
          <p:cNvSpPr>
            <a:spLocks noGrp="1"/>
          </p:cNvSpPr>
          <p:nvPr>
            <p:ph type="ftr" sz="quarter" idx="11"/>
          </p:nvPr>
        </p:nvSpPr>
        <p:spPr>
          <a:xfrm>
            <a:off x="2385670" y="6138042"/>
            <a:ext cx="3860800" cy="311150"/>
          </a:xfrm>
        </p:spPr>
        <p:txBody>
          <a:bodyPr/>
          <a:lstStyle/>
          <a:p>
            <a:r>
              <a:rPr lang="en-GB"/>
              <a:t>NASDAQ: BEEM</a:t>
            </a:r>
          </a:p>
        </p:txBody>
      </p:sp>
      <p:sp>
        <p:nvSpPr>
          <p:cNvPr id="4" name="Slide Number Placeholder 3">
            <a:extLst>
              <a:ext uri="{FF2B5EF4-FFF2-40B4-BE49-F238E27FC236}">
                <a16:creationId xmlns:a16="http://schemas.microsoft.com/office/drawing/2014/main" id="{7D0F1E53-5636-12C9-67B6-8959ECBC5F4C}"/>
              </a:ext>
            </a:extLst>
          </p:cNvPr>
          <p:cNvSpPr>
            <a:spLocks noGrp="1"/>
          </p:cNvSpPr>
          <p:nvPr>
            <p:ph type="sldNum" sz="quarter" idx="12"/>
          </p:nvPr>
        </p:nvSpPr>
        <p:spPr/>
        <p:txBody>
          <a:bodyPr/>
          <a:lstStyle/>
          <a:p>
            <a:fld id="{675E57BC-6E8E-4CB8-BADB-6BA7A5A51249}" type="slidenum">
              <a:rPr lang="en-GB" smtClean="0"/>
              <a:pPr/>
              <a:t>15</a:t>
            </a:fld>
            <a:endParaRPr lang="en-GB"/>
          </a:p>
        </p:txBody>
      </p:sp>
    </p:spTree>
    <p:extLst>
      <p:ext uri="{BB962C8B-B14F-4D97-AF65-F5344CB8AC3E}">
        <p14:creationId xmlns:p14="http://schemas.microsoft.com/office/powerpoint/2010/main" val="348839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0132E-FD68-1E02-45B3-181F502365A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84A49D5C-5086-4DBB-333F-FFDD7D1DBD70}"/>
              </a:ext>
            </a:extLst>
          </p:cNvPr>
          <p:cNvSpPr>
            <a:spLocks noGrp="1"/>
          </p:cNvSpPr>
          <p:nvPr>
            <p:ph type="title"/>
          </p:nvPr>
        </p:nvSpPr>
        <p:spPr/>
        <p:txBody>
          <a:bodyPr/>
          <a:lstStyle/>
          <a:p>
            <a:r>
              <a:rPr lang="en-US" dirty="0" err="1"/>
              <a:t>BeamBike</a:t>
            </a:r>
            <a:r>
              <a:rPr lang="en-US" baseline="30000" dirty="0"/>
              <a:t>™</a:t>
            </a:r>
            <a:endParaRPr lang="en-GB" baseline="30000" dirty="0"/>
          </a:p>
        </p:txBody>
      </p:sp>
      <p:sp>
        <p:nvSpPr>
          <p:cNvPr id="7" name="Text Placeholder 6">
            <a:extLst>
              <a:ext uri="{FF2B5EF4-FFF2-40B4-BE49-F238E27FC236}">
                <a16:creationId xmlns:a16="http://schemas.microsoft.com/office/drawing/2014/main" id="{06AEEB95-14C5-99CB-735D-38D3FF3C611F}"/>
              </a:ext>
            </a:extLst>
          </p:cNvPr>
          <p:cNvSpPr>
            <a:spLocks noGrp="1"/>
          </p:cNvSpPr>
          <p:nvPr>
            <p:ph type="body" sz="quarter" idx="14"/>
          </p:nvPr>
        </p:nvSpPr>
        <p:spPr>
          <a:xfrm>
            <a:off x="874713" y="1509505"/>
            <a:ext cx="4859337" cy="910068"/>
          </a:xfrm>
        </p:spPr>
        <p:txBody>
          <a:bodyPr>
            <a:normAutofit/>
          </a:bodyPr>
          <a:lstStyle/>
          <a:p>
            <a:pPr>
              <a:lnSpc>
                <a:spcPct val="124000"/>
              </a:lnSpc>
              <a:spcAft>
                <a:spcPts val="600"/>
              </a:spcAft>
            </a:pPr>
            <a:r>
              <a:rPr lang="en-US" dirty="0"/>
              <a:t>Solar-Powered </a:t>
            </a:r>
            <a:r>
              <a:rPr lang="en-US" dirty="0" err="1"/>
              <a:t>eBike</a:t>
            </a:r>
            <a:r>
              <a:rPr lang="en-US" dirty="0"/>
              <a:t> Charging station deployed in minutes.</a:t>
            </a:r>
          </a:p>
          <a:p>
            <a:endParaRPr lang="en-GB" dirty="0"/>
          </a:p>
        </p:txBody>
      </p:sp>
      <p:sp>
        <p:nvSpPr>
          <p:cNvPr id="8" name="Content Placeholder 7">
            <a:extLst>
              <a:ext uri="{FF2B5EF4-FFF2-40B4-BE49-F238E27FC236}">
                <a16:creationId xmlns:a16="http://schemas.microsoft.com/office/drawing/2014/main" id="{908F3F32-264E-3412-8ECF-5E02A1620BF6}"/>
              </a:ext>
            </a:extLst>
          </p:cNvPr>
          <p:cNvSpPr>
            <a:spLocks noGrp="1"/>
          </p:cNvSpPr>
          <p:nvPr>
            <p:ph idx="1"/>
          </p:nvPr>
        </p:nvSpPr>
        <p:spPr>
          <a:xfrm>
            <a:off x="869534" y="2419573"/>
            <a:ext cx="4789590" cy="3696131"/>
          </a:xfrm>
        </p:spPr>
        <p:txBody>
          <a:bodyPr/>
          <a:lstStyle/>
          <a:p>
            <a:pPr marL="342900" indent="-342900">
              <a:buFont typeface="Arial" panose="020B0604020202020204" pitchFamily="34" charset="0"/>
              <a:buChar char="•"/>
            </a:pPr>
            <a:r>
              <a:rPr lang="en-US" dirty="0"/>
              <a:t>Secure location to park, lock and charge </a:t>
            </a:r>
            <a:br>
              <a:rPr lang="en-US" dirty="0"/>
            </a:br>
            <a:r>
              <a:rPr lang="en-US" dirty="0"/>
              <a:t>12 </a:t>
            </a:r>
            <a:r>
              <a:rPr lang="en-US" dirty="0" err="1"/>
              <a:t>eBikes</a:t>
            </a:r>
            <a:endParaRPr lang="en-US" dirty="0"/>
          </a:p>
          <a:p>
            <a:pPr marL="342900" indent="-342900">
              <a:buFont typeface="Arial" panose="020B0604020202020204" pitchFamily="34" charset="0"/>
              <a:buChar char="•"/>
            </a:pPr>
            <a:r>
              <a:rPr lang="en-US" dirty="0"/>
              <a:t>No Construction, No electrical connection</a:t>
            </a:r>
          </a:p>
          <a:p>
            <a:pPr marL="342900" indent="-342900">
              <a:buFont typeface="Arial" panose="020B0604020202020204" pitchFamily="34" charset="0"/>
              <a:buChar char="•"/>
            </a:pPr>
            <a:r>
              <a:rPr lang="en-US" dirty="0"/>
              <a:t>Onboard battery storage</a:t>
            </a:r>
          </a:p>
          <a:p>
            <a:pPr marL="342900" indent="-342900">
              <a:buFont typeface="Arial" panose="020B0604020202020204" pitchFamily="34" charset="0"/>
              <a:buChar char="•"/>
            </a:pPr>
            <a:r>
              <a:rPr lang="en-US" dirty="0"/>
              <a:t>No utility bills</a:t>
            </a:r>
          </a:p>
          <a:p>
            <a:pPr marL="342900" indent="-342900">
              <a:buFont typeface="Arial" panose="020B0604020202020204" pitchFamily="34" charset="0"/>
              <a:buChar char="•"/>
            </a:pPr>
            <a:r>
              <a:rPr lang="en-US" dirty="0"/>
              <a:t>Transportable so can be relocated </a:t>
            </a:r>
            <a:r>
              <a:rPr lang="en-US" sz="2000" dirty="0"/>
              <a:t>as </a:t>
            </a:r>
            <a:r>
              <a:rPr lang="en-US" sz="2000" dirty="0" err="1"/>
              <a:t>eBike</a:t>
            </a:r>
            <a:r>
              <a:rPr lang="en-US" sz="2000" dirty="0"/>
              <a:t> charging patterns emerge and change</a:t>
            </a:r>
          </a:p>
          <a:p>
            <a:pPr marL="342900" indent="-342900">
              <a:buFont typeface="Arial" panose="020B0604020202020204" pitchFamily="34" charset="0"/>
              <a:buChar char="•"/>
            </a:pPr>
            <a:endParaRPr lang="en-US" dirty="0"/>
          </a:p>
        </p:txBody>
      </p:sp>
      <p:sp>
        <p:nvSpPr>
          <p:cNvPr id="2" name="Footer Placeholder 4">
            <a:extLst>
              <a:ext uri="{FF2B5EF4-FFF2-40B4-BE49-F238E27FC236}">
                <a16:creationId xmlns:a16="http://schemas.microsoft.com/office/drawing/2014/main" id="{30338606-D03E-95CF-9E96-37F10E1F3207}"/>
              </a:ext>
            </a:extLst>
          </p:cNvPr>
          <p:cNvSpPr>
            <a:spLocks noGrp="1"/>
          </p:cNvSpPr>
          <p:nvPr>
            <p:ph type="ftr" sz="quarter" idx="11"/>
          </p:nvPr>
        </p:nvSpPr>
        <p:spPr>
          <a:xfrm>
            <a:off x="2385670" y="6120200"/>
            <a:ext cx="3860800" cy="311150"/>
          </a:xfrm>
        </p:spPr>
        <p:txBody>
          <a:bodyPr/>
          <a:lstStyle/>
          <a:p>
            <a:r>
              <a:rPr lang="en-GB" dirty="0"/>
              <a:t>NASDAQ: BEEM</a:t>
            </a:r>
          </a:p>
        </p:txBody>
      </p:sp>
      <p:pic>
        <p:nvPicPr>
          <p:cNvPr id="10" name="Picture Placeholder 9" descr="A solar panel attached to a bike rack&#10;&#10;AI-generated content may be incorrect.">
            <a:extLst>
              <a:ext uri="{FF2B5EF4-FFF2-40B4-BE49-F238E27FC236}">
                <a16:creationId xmlns:a16="http://schemas.microsoft.com/office/drawing/2014/main" id="{71FA73D3-2528-6AE9-0526-534F1ABA01DC}"/>
              </a:ext>
            </a:extLst>
          </p:cNvPr>
          <p:cNvPicPr>
            <a:picLocks noGrp="1" noChangeAspect="1"/>
          </p:cNvPicPr>
          <p:nvPr>
            <p:ph type="pic" sz="quarter" idx="13"/>
          </p:nvPr>
        </p:nvPicPr>
        <p:blipFill>
          <a:blip r:embed="rId3"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199588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17CE5-514F-4160-8D76-875C29179D24}"/>
              </a:ext>
            </a:extLst>
          </p:cNvPr>
          <p:cNvSpPr>
            <a:spLocks noGrp="1"/>
          </p:cNvSpPr>
          <p:nvPr>
            <p:ph type="sldNum" sz="quarter" idx="12"/>
          </p:nvPr>
        </p:nvSpPr>
        <p:spPr/>
        <p:txBody>
          <a:bodyPr/>
          <a:lstStyle/>
          <a:p>
            <a:fld id="{675E57BC-6E8E-4CB8-BADB-6BA7A5A51249}" type="slidenum">
              <a:rPr lang="en-GB" smtClean="0"/>
              <a:pPr/>
              <a:t>17</a:t>
            </a:fld>
            <a:endParaRPr lang="en-GB"/>
          </a:p>
        </p:txBody>
      </p:sp>
      <p:sp>
        <p:nvSpPr>
          <p:cNvPr id="8" name="TextBox 7">
            <a:extLst>
              <a:ext uri="{FF2B5EF4-FFF2-40B4-BE49-F238E27FC236}">
                <a16:creationId xmlns:a16="http://schemas.microsoft.com/office/drawing/2014/main" id="{07A69FF3-1C8C-5340-AC8B-242DAC094E17}"/>
              </a:ext>
            </a:extLst>
          </p:cNvPr>
          <p:cNvSpPr txBox="1"/>
          <p:nvPr/>
        </p:nvSpPr>
        <p:spPr>
          <a:xfrm>
            <a:off x="10868770" y="6511782"/>
            <a:ext cx="4343400" cy="230832"/>
          </a:xfrm>
          <a:prstGeom prst="rect">
            <a:avLst/>
          </a:prstGeom>
          <a:noFill/>
        </p:spPr>
        <p:txBody>
          <a:bodyPr wrap="square" rtlCol="0">
            <a:spAutoFit/>
          </a:bodyPr>
          <a:lstStyle/>
          <a:p>
            <a:r>
              <a:rPr lang="en-US" sz="900" i="1" dirty="0">
                <a:solidFill>
                  <a:schemeClr val="bg1"/>
                </a:solidFill>
              </a:rPr>
              <a:t>Product Renderings</a:t>
            </a:r>
          </a:p>
        </p:txBody>
      </p:sp>
      <p:sp>
        <p:nvSpPr>
          <p:cNvPr id="14" name="Title 4">
            <a:extLst>
              <a:ext uri="{FF2B5EF4-FFF2-40B4-BE49-F238E27FC236}">
                <a16:creationId xmlns:a16="http://schemas.microsoft.com/office/drawing/2014/main" id="{0AEAE720-7384-7DD1-389C-15D0A62C3745}"/>
              </a:ext>
            </a:extLst>
          </p:cNvPr>
          <p:cNvSpPr>
            <a:spLocks noGrp="1"/>
          </p:cNvSpPr>
          <p:nvPr>
            <p:ph type="title"/>
          </p:nvPr>
        </p:nvSpPr>
        <p:spPr>
          <a:xfrm>
            <a:off x="874714" y="426650"/>
            <a:ext cx="4539115" cy="1062038"/>
          </a:xfrm>
        </p:spPr>
        <p:txBody>
          <a:bodyPr/>
          <a:lstStyle/>
          <a:p>
            <a:r>
              <a:rPr lang="en-US" dirty="0" err="1"/>
              <a:t>BeamPatrol</a:t>
            </a:r>
            <a:r>
              <a:rPr lang="en-US" baseline="30000" dirty="0"/>
              <a:t>™</a:t>
            </a:r>
            <a:endParaRPr lang="en-GB" baseline="30000" dirty="0"/>
          </a:p>
        </p:txBody>
      </p:sp>
      <p:sp>
        <p:nvSpPr>
          <p:cNvPr id="15" name="Text Placeholder 6">
            <a:extLst>
              <a:ext uri="{FF2B5EF4-FFF2-40B4-BE49-F238E27FC236}">
                <a16:creationId xmlns:a16="http://schemas.microsoft.com/office/drawing/2014/main" id="{3F1C931D-BB5F-438F-07C6-B4AA48A54B18}"/>
              </a:ext>
            </a:extLst>
          </p:cNvPr>
          <p:cNvSpPr>
            <a:spLocks noGrp="1"/>
          </p:cNvSpPr>
          <p:nvPr>
            <p:ph type="body" sz="quarter" idx="14"/>
          </p:nvPr>
        </p:nvSpPr>
        <p:spPr>
          <a:xfrm>
            <a:off x="874713" y="1509504"/>
            <a:ext cx="4851384" cy="860834"/>
          </a:xfrm>
        </p:spPr>
        <p:txBody>
          <a:bodyPr>
            <a:normAutofit/>
          </a:bodyPr>
          <a:lstStyle/>
          <a:p>
            <a:r>
              <a:rPr lang="en-US" sz="2000" dirty="0"/>
              <a:t>Law enforcement </a:t>
            </a:r>
            <a:r>
              <a:rPr lang="en-US" sz="2000" dirty="0" err="1"/>
              <a:t>eMotorcycle</a:t>
            </a:r>
            <a:r>
              <a:rPr lang="en-US" sz="2000" dirty="0"/>
              <a:t> patrol station for safety and security.</a:t>
            </a:r>
            <a:endParaRPr lang="en-GB" dirty="0"/>
          </a:p>
        </p:txBody>
      </p:sp>
      <p:sp>
        <p:nvSpPr>
          <p:cNvPr id="16" name="Content Placeholder 7">
            <a:extLst>
              <a:ext uri="{FF2B5EF4-FFF2-40B4-BE49-F238E27FC236}">
                <a16:creationId xmlns:a16="http://schemas.microsoft.com/office/drawing/2014/main" id="{AC9665A3-E3DB-65BF-6DD0-AF6504D0A80E}"/>
              </a:ext>
            </a:extLst>
          </p:cNvPr>
          <p:cNvSpPr>
            <a:spLocks noGrp="1"/>
          </p:cNvSpPr>
          <p:nvPr>
            <p:ph idx="1"/>
          </p:nvPr>
        </p:nvSpPr>
        <p:spPr>
          <a:xfrm>
            <a:off x="873937" y="2370338"/>
            <a:ext cx="4533317" cy="3388331"/>
          </a:xfrm>
        </p:spPr>
        <p:txBody>
          <a:bodyPr>
            <a:normAutofit fontScale="92500" lnSpcReduction="20000"/>
          </a:bodyPr>
          <a:lstStyle/>
          <a:p>
            <a:pPr lvl="2"/>
            <a:r>
              <a:rPr lang="en-US" sz="2000" dirty="0"/>
              <a:t>Available bundles with or without </a:t>
            </a:r>
            <a:r>
              <a:rPr lang="en-US" sz="2000" dirty="0" err="1"/>
              <a:t>eMotorcycles</a:t>
            </a:r>
            <a:r>
              <a:rPr lang="en-US" sz="2000" dirty="0"/>
              <a:t> </a:t>
            </a:r>
          </a:p>
          <a:p>
            <a:pPr lvl="2"/>
            <a:r>
              <a:rPr lang="en-US" sz="2000" dirty="0"/>
              <a:t>Fast, quiet stealth patrols</a:t>
            </a:r>
          </a:p>
          <a:p>
            <a:pPr lvl="2"/>
            <a:r>
              <a:rPr lang="en-US" sz="2000" dirty="0"/>
              <a:t>No construction, no electrical work</a:t>
            </a:r>
          </a:p>
          <a:p>
            <a:pPr lvl="2"/>
            <a:r>
              <a:rPr lang="en-US" sz="2000" dirty="0"/>
              <a:t>Charge during grid outages</a:t>
            </a:r>
          </a:p>
          <a:p>
            <a:pPr lvl="2"/>
            <a:r>
              <a:rPr lang="en-US" sz="2000" dirty="0"/>
              <a:t>Clean reliable renewable energy</a:t>
            </a:r>
          </a:p>
          <a:p>
            <a:pPr lvl="2"/>
            <a:r>
              <a:rPr lang="en-US" sz="2000" dirty="0"/>
              <a:t>Onboard energy storage  </a:t>
            </a:r>
          </a:p>
          <a:p>
            <a:pPr lvl="2"/>
            <a:r>
              <a:rPr lang="en-US" sz="2000" dirty="0"/>
              <a:t>Rapid deployment</a:t>
            </a:r>
          </a:p>
          <a:p>
            <a:pPr lvl="2"/>
            <a:r>
              <a:rPr lang="en-US" sz="2000" dirty="0"/>
              <a:t>No utility costs</a:t>
            </a:r>
          </a:p>
        </p:txBody>
      </p:sp>
      <p:pic>
        <p:nvPicPr>
          <p:cNvPr id="6" name="Picture Placeholder 5" descr="A person standing next to a row of motorcycles&#10;&#10;AI-generated content may be incorrect.">
            <a:extLst>
              <a:ext uri="{FF2B5EF4-FFF2-40B4-BE49-F238E27FC236}">
                <a16:creationId xmlns:a16="http://schemas.microsoft.com/office/drawing/2014/main" id="{B0A70EA9-1B3A-4C2C-4D37-9E152B60CC49}"/>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5659124" y="-1"/>
            <a:ext cx="6532876" cy="6858000"/>
          </a:xfrm>
        </p:spPr>
      </p:pic>
    </p:spTree>
    <p:extLst>
      <p:ext uri="{BB962C8B-B14F-4D97-AF65-F5344CB8AC3E}">
        <p14:creationId xmlns:p14="http://schemas.microsoft.com/office/powerpoint/2010/main" val="347003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1117CE5-514F-4160-8D76-875C29179D24}"/>
              </a:ext>
            </a:extLst>
          </p:cNvPr>
          <p:cNvSpPr>
            <a:spLocks noGrp="1"/>
          </p:cNvSpPr>
          <p:nvPr>
            <p:ph type="sldNum" sz="quarter" idx="12"/>
          </p:nvPr>
        </p:nvSpPr>
        <p:spPr/>
        <p:txBody>
          <a:bodyPr/>
          <a:lstStyle/>
          <a:p>
            <a:pPr marL="0" marR="0" lvl="0" indent="0" algn="r" defTabSz="914400" rtl="0" eaLnBrk="1" fontAlgn="auto" latinLnBrk="0" hangingPunct="1">
              <a:lnSpc>
                <a:spcPct val="114000"/>
              </a:lnSpc>
              <a:spcBef>
                <a:spcPts val="0"/>
              </a:spcBef>
              <a:spcAft>
                <a:spcPts val="0"/>
              </a:spcAft>
              <a:buClrTx/>
              <a:buSzTx/>
              <a:buFontTx/>
              <a:buNone/>
              <a:tabLst/>
              <a:defRPr/>
            </a:pPr>
            <a:fld id="{675E57BC-6E8E-4CB8-BADB-6BA7A5A51249}"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14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Content Placeholder 3">
            <a:extLst>
              <a:ext uri="{FF2B5EF4-FFF2-40B4-BE49-F238E27FC236}">
                <a16:creationId xmlns:a16="http://schemas.microsoft.com/office/drawing/2014/main" id="{66194F40-3B06-4384-860F-1820BCDAFFC6}"/>
              </a:ext>
            </a:extLst>
          </p:cNvPr>
          <p:cNvSpPr>
            <a:spLocks noGrp="1"/>
          </p:cNvSpPr>
          <p:nvPr>
            <p:ph idx="1"/>
          </p:nvPr>
        </p:nvSpPr>
        <p:spPr>
          <a:xfrm>
            <a:off x="874712" y="2370338"/>
            <a:ext cx="4973995" cy="3312006"/>
          </a:xfrm>
        </p:spPr>
        <p:txBody>
          <a:bodyPr>
            <a:normAutofit lnSpcReduction="10000"/>
          </a:bodyPr>
          <a:lstStyle/>
          <a:p>
            <a:pPr lvl="2"/>
            <a:r>
              <a:rPr lang="en-US" sz="1800" dirty="0"/>
              <a:t>Available bundled with or without </a:t>
            </a:r>
            <a:r>
              <a:rPr lang="en-US" sz="1800" dirty="0" err="1"/>
              <a:t>eMopeds</a:t>
            </a:r>
            <a:endParaRPr lang="en-US" sz="1800" dirty="0"/>
          </a:p>
          <a:p>
            <a:pPr lvl="2"/>
            <a:r>
              <a:rPr lang="en-US" sz="1800" dirty="0"/>
              <a:t>No construction, No electrical work</a:t>
            </a:r>
          </a:p>
          <a:p>
            <a:pPr lvl="2"/>
            <a:r>
              <a:rPr lang="en-US" sz="1800" dirty="0"/>
              <a:t>Rapid deployment</a:t>
            </a:r>
          </a:p>
          <a:p>
            <a:pPr lvl="2"/>
            <a:r>
              <a:rPr lang="en-US" sz="1800" dirty="0"/>
              <a:t>Transportable so can be relocated if needed</a:t>
            </a:r>
          </a:p>
          <a:p>
            <a:pPr lvl="2"/>
            <a:r>
              <a:rPr lang="en-US" sz="1800" dirty="0"/>
              <a:t>Charge with clean renewable energy</a:t>
            </a:r>
          </a:p>
          <a:p>
            <a:pPr lvl="2"/>
            <a:r>
              <a:rPr lang="en-US" sz="1800" dirty="0"/>
              <a:t>Highly visible sustainability initiative</a:t>
            </a:r>
          </a:p>
          <a:p>
            <a:pPr lvl="2"/>
            <a:r>
              <a:rPr lang="en-US" sz="1800" dirty="0"/>
              <a:t>Ideal for campuses, parking enforcement, rentals, resorts, and anywhere reliable scooters are required</a:t>
            </a:r>
          </a:p>
          <a:p>
            <a:pPr lvl="2"/>
            <a:endParaRPr lang="en-US" sz="1800" dirty="0"/>
          </a:p>
        </p:txBody>
      </p:sp>
      <p:sp>
        <p:nvSpPr>
          <p:cNvPr id="6" name="Title 5">
            <a:extLst>
              <a:ext uri="{FF2B5EF4-FFF2-40B4-BE49-F238E27FC236}">
                <a16:creationId xmlns:a16="http://schemas.microsoft.com/office/drawing/2014/main" id="{D832B282-0473-4E59-9ED2-73B612DD58A2}"/>
              </a:ext>
            </a:extLst>
          </p:cNvPr>
          <p:cNvSpPr>
            <a:spLocks noGrp="1"/>
          </p:cNvSpPr>
          <p:nvPr>
            <p:ph type="title"/>
          </p:nvPr>
        </p:nvSpPr>
        <p:spPr>
          <a:xfrm>
            <a:off x="874712" y="447466"/>
            <a:ext cx="4539115" cy="1062038"/>
          </a:xfrm>
        </p:spPr>
        <p:txBody>
          <a:bodyPr>
            <a:normAutofit/>
          </a:bodyPr>
          <a:lstStyle/>
          <a:p>
            <a:r>
              <a:rPr lang="en-US" dirty="0" err="1"/>
              <a:t>BeamSkoot</a:t>
            </a:r>
            <a:r>
              <a:rPr lang="en-US" baseline="30000" dirty="0"/>
              <a:t>™</a:t>
            </a:r>
            <a:r>
              <a:rPr lang="en-US" dirty="0"/>
              <a:t> </a:t>
            </a:r>
            <a:endParaRPr lang="en-US" sz="2400" dirty="0"/>
          </a:p>
        </p:txBody>
      </p:sp>
      <p:pic>
        <p:nvPicPr>
          <p:cNvPr id="8" name="Picture Placeholder 7" descr="A solar panel on a stand&#10;&#10;Description automatically generated">
            <a:extLst>
              <a:ext uri="{FF2B5EF4-FFF2-40B4-BE49-F238E27FC236}">
                <a16:creationId xmlns:a16="http://schemas.microsoft.com/office/drawing/2014/main" id="{39BFA4A1-476A-816A-2120-7BC56E54222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
        <p:nvSpPr>
          <p:cNvPr id="9" name="Text Placeholder 6">
            <a:extLst>
              <a:ext uri="{FF2B5EF4-FFF2-40B4-BE49-F238E27FC236}">
                <a16:creationId xmlns:a16="http://schemas.microsoft.com/office/drawing/2014/main" id="{3B3C6D8C-2ECB-27E3-0A95-1852EE5E014F}"/>
              </a:ext>
            </a:extLst>
          </p:cNvPr>
          <p:cNvSpPr>
            <a:spLocks noGrp="1"/>
          </p:cNvSpPr>
          <p:nvPr>
            <p:ph type="body" sz="quarter" idx="14"/>
          </p:nvPr>
        </p:nvSpPr>
        <p:spPr>
          <a:xfrm>
            <a:off x="874712" y="1509504"/>
            <a:ext cx="4851384" cy="860834"/>
          </a:xfrm>
        </p:spPr>
        <p:txBody>
          <a:bodyPr>
            <a:normAutofit/>
          </a:bodyPr>
          <a:lstStyle/>
          <a:p>
            <a:r>
              <a:rPr lang="en-US" sz="2000" dirty="0"/>
              <a:t>Park, lock and charge up to 4 </a:t>
            </a:r>
            <a:r>
              <a:rPr lang="en-US" sz="2000" dirty="0" err="1"/>
              <a:t>eMobility</a:t>
            </a:r>
            <a:r>
              <a:rPr lang="en-US" sz="2000" dirty="0"/>
              <a:t> scooters.</a:t>
            </a:r>
            <a:endParaRPr lang="en-GB" dirty="0"/>
          </a:p>
        </p:txBody>
      </p:sp>
    </p:spTree>
    <p:extLst>
      <p:ext uri="{BB962C8B-B14F-4D97-AF65-F5344CB8AC3E}">
        <p14:creationId xmlns:p14="http://schemas.microsoft.com/office/powerpoint/2010/main" val="3760456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99B87DD-B992-4D01-9DEA-F75A0D49180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tretch>
            <a:fillRect/>
          </a:stretch>
        </p:blipFill>
        <p:spPr>
          <a:xfrm>
            <a:off x="6078086" y="0"/>
            <a:ext cx="12289567" cy="6912880"/>
          </a:xfrm>
        </p:spPr>
      </p:pic>
      <p:sp>
        <p:nvSpPr>
          <p:cNvPr id="5" name="Title 4">
            <a:extLst>
              <a:ext uri="{FF2B5EF4-FFF2-40B4-BE49-F238E27FC236}">
                <a16:creationId xmlns:a16="http://schemas.microsoft.com/office/drawing/2014/main" id="{687C133F-3B4E-4EBB-9001-2ABB533E84F7}"/>
              </a:ext>
            </a:extLst>
          </p:cNvPr>
          <p:cNvSpPr>
            <a:spLocks noGrp="1"/>
          </p:cNvSpPr>
          <p:nvPr>
            <p:ph type="title"/>
          </p:nvPr>
        </p:nvSpPr>
        <p:spPr/>
        <p:txBody>
          <a:bodyPr/>
          <a:lstStyle/>
          <a:p>
            <a:r>
              <a:rPr lang="en-US"/>
              <a:t>BeamSpot</a:t>
            </a:r>
            <a:r>
              <a:rPr lang="en-US" baseline="30000"/>
              <a:t>™</a:t>
            </a:r>
            <a:endParaRPr lang="en-GB" baseline="30000"/>
          </a:p>
        </p:txBody>
      </p:sp>
      <p:sp>
        <p:nvSpPr>
          <p:cNvPr id="7" name="Text Placeholder 6">
            <a:extLst>
              <a:ext uri="{FF2B5EF4-FFF2-40B4-BE49-F238E27FC236}">
                <a16:creationId xmlns:a16="http://schemas.microsoft.com/office/drawing/2014/main" id="{841B28B9-88F4-4726-A335-C56408689267}"/>
              </a:ext>
            </a:extLst>
          </p:cNvPr>
          <p:cNvSpPr>
            <a:spLocks noGrp="1"/>
          </p:cNvSpPr>
          <p:nvPr>
            <p:ph type="body" sz="quarter" idx="14"/>
          </p:nvPr>
        </p:nvSpPr>
        <p:spPr/>
        <p:txBody>
          <a:bodyPr>
            <a:normAutofit fontScale="92500" lnSpcReduction="10000"/>
          </a:bodyPr>
          <a:lstStyle/>
          <a:p>
            <a:r>
              <a:rPr lang="en-US"/>
              <a:t>Streetlight replacement uses existing grid connection, solar and light wind generator. </a:t>
            </a:r>
          </a:p>
          <a:p>
            <a:endParaRPr lang="en-GB"/>
          </a:p>
        </p:txBody>
      </p:sp>
      <p:sp>
        <p:nvSpPr>
          <p:cNvPr id="8" name="Content Placeholder 7">
            <a:extLst>
              <a:ext uri="{FF2B5EF4-FFF2-40B4-BE49-F238E27FC236}">
                <a16:creationId xmlns:a16="http://schemas.microsoft.com/office/drawing/2014/main" id="{A7D522A9-25F1-6945-B979-26E9DE5528C2}"/>
              </a:ext>
            </a:extLst>
          </p:cNvPr>
          <p:cNvSpPr>
            <a:spLocks noGrp="1"/>
          </p:cNvSpPr>
          <p:nvPr>
            <p:ph idx="1"/>
          </p:nvPr>
        </p:nvSpPr>
        <p:spPr>
          <a:xfrm>
            <a:off x="1087235" y="2401866"/>
            <a:ext cx="4539115" cy="3696131"/>
          </a:xfrm>
        </p:spPr>
        <p:txBody>
          <a:bodyPr/>
          <a:lstStyle/>
          <a:p>
            <a:pPr marL="342900" indent="-342900">
              <a:spcBef>
                <a:spcPts val="400"/>
              </a:spcBef>
              <a:buFont typeface="Arial" panose="020B0604020202020204" pitchFamily="34" charset="0"/>
              <a:buChar char="•"/>
            </a:pPr>
            <a:r>
              <a:rPr lang="en-US" b="0"/>
              <a:t>Patented</a:t>
            </a:r>
          </a:p>
          <a:p>
            <a:pPr marL="342900" indent="-342900">
              <a:spcBef>
                <a:spcPts val="400"/>
              </a:spcBef>
              <a:buFont typeface="Arial" panose="020B0604020202020204" pitchFamily="34" charset="0"/>
              <a:buChar char="•"/>
            </a:pPr>
            <a:r>
              <a:rPr lang="en-US" b="0"/>
              <a:t>Curbside charging</a:t>
            </a:r>
          </a:p>
          <a:p>
            <a:pPr marL="342900" indent="-342900">
              <a:spcBef>
                <a:spcPts val="400"/>
              </a:spcBef>
              <a:buFont typeface="Arial" panose="020B0604020202020204" pitchFamily="34" charset="0"/>
              <a:buChar char="•"/>
            </a:pPr>
            <a:r>
              <a:rPr lang="en-US" b="0"/>
              <a:t>No heavy construction</a:t>
            </a:r>
          </a:p>
          <a:p>
            <a:pPr marL="342900" indent="-342900">
              <a:spcBef>
                <a:spcPts val="400"/>
              </a:spcBef>
              <a:buFont typeface="Arial" panose="020B0604020202020204" pitchFamily="34" charset="0"/>
              <a:buChar char="•"/>
            </a:pPr>
            <a:r>
              <a:rPr lang="en-US" b="0"/>
              <a:t>No electrical upgrade</a:t>
            </a:r>
          </a:p>
          <a:p>
            <a:pPr marL="342900" indent="-342900">
              <a:spcBef>
                <a:spcPts val="400"/>
              </a:spcBef>
              <a:buFont typeface="Arial" panose="020B0604020202020204" pitchFamily="34" charset="0"/>
              <a:buChar char="•"/>
            </a:pPr>
            <a:r>
              <a:rPr lang="en-US" b="0"/>
              <a:t>Proprietary energy storage</a:t>
            </a:r>
          </a:p>
          <a:p>
            <a:pPr marL="342900" indent="-342900">
              <a:spcBef>
                <a:spcPts val="400"/>
              </a:spcBef>
              <a:buFont typeface="Arial" panose="020B0604020202020204" pitchFamily="34" charset="0"/>
              <a:buChar char="•"/>
            </a:pPr>
            <a:r>
              <a:rPr lang="en-US" b="0"/>
              <a:t>Networked and sun tracking</a:t>
            </a:r>
          </a:p>
          <a:p>
            <a:pPr marL="342900" indent="-342900">
              <a:spcBef>
                <a:spcPts val="400"/>
              </a:spcBef>
              <a:buFont typeface="Arial" panose="020B0604020202020204" pitchFamily="34" charset="0"/>
              <a:buChar char="•"/>
            </a:pPr>
            <a:r>
              <a:rPr lang="en-US" b="0"/>
              <a:t>No vulnerability to blackouts</a:t>
            </a:r>
          </a:p>
        </p:txBody>
      </p:sp>
      <p:sp>
        <p:nvSpPr>
          <p:cNvPr id="2" name="Footer Placeholder 4">
            <a:extLst>
              <a:ext uri="{FF2B5EF4-FFF2-40B4-BE49-F238E27FC236}">
                <a16:creationId xmlns:a16="http://schemas.microsoft.com/office/drawing/2014/main" id="{400A0659-150D-1550-366C-947D7E6AA5B3}"/>
              </a:ext>
            </a:extLst>
          </p:cNvPr>
          <p:cNvSpPr>
            <a:spLocks noGrp="1"/>
          </p:cNvSpPr>
          <p:nvPr>
            <p:ph type="ftr" sz="quarter" idx="11"/>
          </p:nvPr>
        </p:nvSpPr>
        <p:spPr>
          <a:xfrm>
            <a:off x="2385670" y="6138042"/>
            <a:ext cx="3860800" cy="311150"/>
          </a:xfrm>
        </p:spPr>
        <p:txBody>
          <a:bodyPr/>
          <a:lstStyle/>
          <a:p>
            <a:r>
              <a:rPr lang="en-GB"/>
              <a:t>NASDAQ: BEEM</a:t>
            </a:r>
          </a:p>
        </p:txBody>
      </p:sp>
      <p:sp>
        <p:nvSpPr>
          <p:cNvPr id="3" name="Slide Number Placeholder 2">
            <a:extLst>
              <a:ext uri="{FF2B5EF4-FFF2-40B4-BE49-F238E27FC236}">
                <a16:creationId xmlns:a16="http://schemas.microsoft.com/office/drawing/2014/main" id="{4C9E8BE0-97CB-310D-760F-BECF95278D6B}"/>
              </a:ext>
            </a:extLst>
          </p:cNvPr>
          <p:cNvSpPr>
            <a:spLocks noGrp="1"/>
          </p:cNvSpPr>
          <p:nvPr>
            <p:ph type="sldNum" sz="quarter" idx="12"/>
          </p:nvPr>
        </p:nvSpPr>
        <p:spPr/>
        <p:txBody>
          <a:bodyPr/>
          <a:lstStyle/>
          <a:p>
            <a:fld id="{675E57BC-6E8E-4CB8-BADB-6BA7A5A51249}" type="slidenum">
              <a:rPr lang="en-GB" smtClean="0"/>
              <a:pPr/>
              <a:t>19</a:t>
            </a:fld>
            <a:endParaRPr lang="en-GB"/>
          </a:p>
        </p:txBody>
      </p:sp>
    </p:spTree>
    <p:extLst>
      <p:ext uri="{BB962C8B-B14F-4D97-AF65-F5344CB8AC3E}">
        <p14:creationId xmlns:p14="http://schemas.microsoft.com/office/powerpoint/2010/main" val="3684983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D27D967-0A18-4792-9E00-A183CF3AC7A1}"/>
              </a:ext>
            </a:extLst>
          </p:cNvPr>
          <p:cNvSpPr>
            <a:spLocks noGrp="1"/>
          </p:cNvSpPr>
          <p:nvPr>
            <p:ph type="ftr" sz="quarter" idx="11"/>
          </p:nvPr>
        </p:nvSpPr>
        <p:spPr/>
        <p:txBody>
          <a:bodyPr/>
          <a:lstStyle/>
          <a:p>
            <a:r>
              <a:rPr lang="en-GB"/>
              <a:t>Footer text (go 'Insert &gt; Header &amp; Footer' to edit)</a:t>
            </a:r>
            <a:endParaRPr lang="en-GB" dirty="0"/>
          </a:p>
        </p:txBody>
      </p:sp>
      <p:sp>
        <p:nvSpPr>
          <p:cNvPr id="6" name="Title 5">
            <a:extLst>
              <a:ext uri="{FF2B5EF4-FFF2-40B4-BE49-F238E27FC236}">
                <a16:creationId xmlns:a16="http://schemas.microsoft.com/office/drawing/2014/main" id="{C39313E7-8677-4D98-AED6-1E7E5FB755EC}"/>
              </a:ext>
            </a:extLst>
          </p:cNvPr>
          <p:cNvSpPr>
            <a:spLocks noGrp="1"/>
          </p:cNvSpPr>
          <p:nvPr>
            <p:ph type="title"/>
          </p:nvPr>
        </p:nvSpPr>
        <p:spPr>
          <a:xfrm>
            <a:off x="1244600" y="15914"/>
            <a:ext cx="9394144" cy="969922"/>
          </a:xfrm>
        </p:spPr>
        <p:txBody>
          <a:bodyPr>
            <a:normAutofit/>
          </a:bodyPr>
          <a:lstStyle/>
          <a:p>
            <a:r>
              <a:rPr lang="en-US" sz="3200" dirty="0"/>
              <a:t>Forward Looking Statements Disclaimer</a:t>
            </a:r>
          </a:p>
        </p:txBody>
      </p:sp>
      <p:sp>
        <p:nvSpPr>
          <p:cNvPr id="7" name="Content Placeholder 6">
            <a:extLst>
              <a:ext uri="{FF2B5EF4-FFF2-40B4-BE49-F238E27FC236}">
                <a16:creationId xmlns:a16="http://schemas.microsoft.com/office/drawing/2014/main" id="{C06B7A3E-F304-49A8-BE3F-60C29C1CD8A1}"/>
              </a:ext>
            </a:extLst>
          </p:cNvPr>
          <p:cNvSpPr>
            <a:spLocks noGrp="1"/>
          </p:cNvSpPr>
          <p:nvPr>
            <p:ph idx="1"/>
          </p:nvPr>
        </p:nvSpPr>
        <p:spPr>
          <a:xfrm>
            <a:off x="1244600" y="1210436"/>
            <a:ext cx="9394144" cy="3649759"/>
          </a:xfrm>
        </p:spPr>
        <p:txBody>
          <a:bodyPr>
            <a:noAutofit/>
          </a:bodyPr>
          <a:lstStyle/>
          <a:p>
            <a:pPr defTabSz="1119641">
              <a:spcBef>
                <a:spcPts val="500"/>
              </a:spcBef>
              <a:spcAft>
                <a:spcPts val="100"/>
              </a:spcAft>
              <a:buClr>
                <a:srgbClr val="264D82"/>
              </a:buClr>
              <a:defRPr/>
            </a:pPr>
            <a:r>
              <a:rPr lang="en-US" sz="1150" b="0" dirty="0">
                <a:solidFill>
                  <a:schemeClr val="accent6">
                    <a:lumMod val="25000"/>
                  </a:schemeClr>
                </a:solidFill>
                <a:latin typeface="Calibri" panose="020F0502020204030204" pitchFamily="34" charset="0"/>
                <a:ea typeface="Arial Unicode MS"/>
                <a:cs typeface="Calibri" panose="020F0502020204030204" pitchFamily="34" charset="0"/>
              </a:rPr>
              <a:t>While we have taken steps to present accurate information, there may be changes in circumstances or assumptions not captured since its composition. Except for historical information presented in this slide show, any forward-looking statements involve risks and uncertainties. Forward-looking statements may be identified by the use of forward-looking terminology such as “may,” “can,” “will,” “could,” “should,” “project,” “expect,” “plan,” “predict,” “believe,” “estimate,” “aim,” “anticipate,” “intend,” “continue,” “potential,” “opportunity” or similar terms, variations of those terms or the negative of those terms or other variations of those terms or comparable words or expressions.</a:t>
            </a:r>
          </a:p>
          <a:p>
            <a:pPr defTabSz="1119641">
              <a:spcBef>
                <a:spcPts val="1300"/>
              </a:spcBef>
              <a:spcAft>
                <a:spcPts val="700"/>
              </a:spcAft>
              <a:buClr>
                <a:srgbClr val="264D82"/>
              </a:buClr>
              <a:defRPr/>
            </a:pPr>
            <a:r>
              <a:rPr lang="en-US" sz="1150" b="0" dirty="0">
                <a:solidFill>
                  <a:schemeClr val="accent6">
                    <a:lumMod val="25000"/>
                  </a:schemeClr>
                </a:solidFill>
                <a:latin typeface="Calibri" panose="020F0502020204030204" pitchFamily="34" charset="0"/>
                <a:ea typeface="Arial Unicode MS"/>
                <a:cs typeface="Calibri" panose="020F0502020204030204" pitchFamily="34" charset="0"/>
              </a:rPr>
              <a:t>These forward-looking statements are based on our current expectations, estimates and assumptions and are subject to certain risks and uncertainties that could cause actual results to differ materially from our current expectations, estimates and assumptions and such statements. We caution the reader or viewer that there can be no assurance that actual results or business conditions will not differ materially from those projected or suggested in such forward-looking statements as a result of various factors, including, but not limited to, the risk factors discussed in the filings that Beam Global makes with the Securities and Exchange Commission, which you are urged to review for more information.</a:t>
            </a:r>
          </a:p>
          <a:p>
            <a:pPr defTabSz="1119641">
              <a:spcBef>
                <a:spcPts val="1300"/>
              </a:spcBef>
              <a:spcAft>
                <a:spcPts val="700"/>
              </a:spcAft>
              <a:buClr>
                <a:srgbClr val="264D82"/>
              </a:buClr>
              <a:defRPr/>
            </a:pPr>
            <a:r>
              <a:rPr lang="en-US" sz="1150" b="0" dirty="0">
                <a:solidFill>
                  <a:schemeClr val="accent6">
                    <a:lumMod val="25000"/>
                  </a:schemeClr>
                </a:solidFill>
                <a:latin typeface="Calibri" panose="020F0502020204030204" pitchFamily="34" charset="0"/>
                <a:ea typeface="Arial Unicode MS"/>
                <a:cs typeface="Calibri" panose="020F0502020204030204" pitchFamily="34" charset="0"/>
              </a:rPr>
              <a:t>We expressly disclaim any obligation or undertaking to release publicly any updates or revisions to any forward-looking statements contained herein to reflect any change in our expectations with regard thereto or any change in events, conditions, or circumstances on which any such statements are based. The information presented does not present all information which a reader might consider material and is not an offer to sell or solicitation of an offer to buy any securities of Beam Global.</a:t>
            </a:r>
          </a:p>
          <a:p>
            <a:pPr defTabSz="1119641">
              <a:spcBef>
                <a:spcPts val="1300"/>
              </a:spcBef>
              <a:spcAft>
                <a:spcPts val="700"/>
              </a:spcAft>
              <a:buClr>
                <a:srgbClr val="264D82"/>
              </a:buClr>
              <a:defRPr/>
            </a:pPr>
            <a:r>
              <a:rPr lang="en-US" sz="1150" b="0" dirty="0">
                <a:solidFill>
                  <a:schemeClr val="accent6">
                    <a:lumMod val="25000"/>
                  </a:schemeClr>
                </a:solidFill>
                <a:latin typeface="Calibri" panose="020F0502020204030204" pitchFamily="34" charset="0"/>
                <a:ea typeface="Arial Unicode MS"/>
                <a:cs typeface="Calibri" panose="020F0502020204030204" pitchFamily="34" charset="0"/>
              </a:rPr>
              <a:t>Any offer and any representations relating to such offer will only be contained in final executed documents relating thereto. Unless specifically incorporated into such documents, this presentation and the information contained herein is not made a part thereof.</a:t>
            </a:r>
          </a:p>
        </p:txBody>
      </p:sp>
      <p:sp>
        <p:nvSpPr>
          <p:cNvPr id="2" name="Footer Placeholder 4">
            <a:extLst>
              <a:ext uri="{FF2B5EF4-FFF2-40B4-BE49-F238E27FC236}">
                <a16:creationId xmlns:a16="http://schemas.microsoft.com/office/drawing/2014/main" id="{DD9E31FF-97A4-E960-7838-0693364D6919}"/>
              </a:ext>
            </a:extLst>
          </p:cNvPr>
          <p:cNvSpPr txBox="1">
            <a:spLocks/>
          </p:cNvSpPr>
          <p:nvPr/>
        </p:nvSpPr>
        <p:spPr>
          <a:xfrm>
            <a:off x="0" y="6123483"/>
            <a:ext cx="12192000" cy="311150"/>
          </a:xfrm>
          <a:prstGeom prst="rect">
            <a:avLst/>
          </a:prstGeom>
        </p:spPr>
        <p:txBody>
          <a:bodyPr vert="horz" lIns="0" tIns="0" rIns="0" bIns="0" rtlCol="0" anchor="ctr"/>
          <a:lstStyle>
            <a:defPPr>
              <a:defRPr lang="en-US"/>
            </a:defPPr>
            <a:lvl1pPr marL="0" algn="l" defTabSz="914400" rtl="0" eaLnBrk="1" latinLnBrk="0" hangingPunct="1">
              <a:lnSpc>
                <a:spcPct val="114000"/>
              </a:lnSpc>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400" dirty="0">
                <a:solidFill>
                  <a:schemeClr val="bg1"/>
                </a:solidFill>
              </a:rPr>
              <a:t>NASDAQ: BEEM</a:t>
            </a:r>
          </a:p>
        </p:txBody>
      </p:sp>
      <p:sp>
        <p:nvSpPr>
          <p:cNvPr id="4" name="Slide Number Placeholder 3">
            <a:extLst>
              <a:ext uri="{FF2B5EF4-FFF2-40B4-BE49-F238E27FC236}">
                <a16:creationId xmlns:a16="http://schemas.microsoft.com/office/drawing/2014/main" id="{C9107681-0418-4F1D-BEC1-1E17D4373C52}"/>
              </a:ext>
            </a:extLst>
          </p:cNvPr>
          <p:cNvSpPr>
            <a:spLocks noGrp="1"/>
          </p:cNvSpPr>
          <p:nvPr>
            <p:ph type="sldNum" sz="quarter" idx="12"/>
          </p:nvPr>
        </p:nvSpPr>
        <p:spPr/>
        <p:txBody>
          <a:bodyPr/>
          <a:lstStyle/>
          <a:p>
            <a:fld id="{675E57BC-6E8E-4CB8-BADB-6BA7A5A51249}" type="slidenum">
              <a:rPr lang="en-GB" smtClean="0">
                <a:solidFill>
                  <a:schemeClr val="bg1"/>
                </a:solidFill>
              </a:rPr>
              <a:pPr/>
              <a:t>2</a:t>
            </a:fld>
            <a:endParaRPr lang="en-GB">
              <a:solidFill>
                <a:schemeClr val="bg1"/>
              </a:solidFill>
            </a:endParaRPr>
          </a:p>
        </p:txBody>
      </p:sp>
    </p:spTree>
    <p:extLst>
      <p:ext uri="{BB962C8B-B14F-4D97-AF65-F5344CB8AC3E}">
        <p14:creationId xmlns:p14="http://schemas.microsoft.com/office/powerpoint/2010/main" val="133747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7C133F-3B4E-4EBB-9001-2ABB533E84F7}"/>
              </a:ext>
            </a:extLst>
          </p:cNvPr>
          <p:cNvSpPr>
            <a:spLocks noGrp="1"/>
          </p:cNvSpPr>
          <p:nvPr>
            <p:ph type="title"/>
          </p:nvPr>
        </p:nvSpPr>
        <p:spPr/>
        <p:txBody>
          <a:bodyPr/>
          <a:lstStyle/>
          <a:p>
            <a:r>
              <a:rPr lang="en-US" dirty="0" err="1"/>
              <a:t>BeamWell</a:t>
            </a:r>
            <a:r>
              <a:rPr lang="en-US" baseline="30000" dirty="0"/>
              <a:t>™</a:t>
            </a:r>
            <a:endParaRPr lang="en-GB" baseline="30000" dirty="0"/>
          </a:p>
        </p:txBody>
      </p:sp>
      <p:sp>
        <p:nvSpPr>
          <p:cNvPr id="7" name="Text Placeholder 6">
            <a:extLst>
              <a:ext uri="{FF2B5EF4-FFF2-40B4-BE49-F238E27FC236}">
                <a16:creationId xmlns:a16="http://schemas.microsoft.com/office/drawing/2014/main" id="{841B28B9-88F4-4726-A335-C56408689267}"/>
              </a:ext>
            </a:extLst>
          </p:cNvPr>
          <p:cNvSpPr>
            <a:spLocks noGrp="1"/>
          </p:cNvSpPr>
          <p:nvPr>
            <p:ph type="body" sz="quarter" idx="14"/>
          </p:nvPr>
        </p:nvSpPr>
        <p:spPr>
          <a:xfrm>
            <a:off x="874713" y="1509504"/>
            <a:ext cx="4851384" cy="860834"/>
          </a:xfrm>
        </p:spPr>
        <p:txBody>
          <a:bodyPr>
            <a:normAutofit fontScale="92500"/>
          </a:bodyPr>
          <a:lstStyle/>
          <a:p>
            <a:r>
              <a:rPr lang="en-US" sz="2000" dirty="0"/>
              <a:t>Life-sustaining access to clean water, electricity and </a:t>
            </a:r>
            <a:r>
              <a:rPr lang="en-US" sz="2000" dirty="0" err="1"/>
              <a:t>eMobility</a:t>
            </a:r>
            <a:r>
              <a:rPr lang="en-US" sz="2000" dirty="0"/>
              <a:t> for emergency relief in crisis zones.</a:t>
            </a:r>
            <a:endParaRPr lang="en-GB" dirty="0"/>
          </a:p>
        </p:txBody>
      </p:sp>
      <p:sp>
        <p:nvSpPr>
          <p:cNvPr id="8" name="Content Placeholder 7">
            <a:extLst>
              <a:ext uri="{FF2B5EF4-FFF2-40B4-BE49-F238E27FC236}">
                <a16:creationId xmlns:a16="http://schemas.microsoft.com/office/drawing/2014/main" id="{A7D522A9-25F1-6945-B979-26E9DE5528C2}"/>
              </a:ext>
            </a:extLst>
          </p:cNvPr>
          <p:cNvSpPr>
            <a:spLocks noGrp="1"/>
          </p:cNvSpPr>
          <p:nvPr>
            <p:ph idx="1"/>
          </p:nvPr>
        </p:nvSpPr>
        <p:spPr>
          <a:xfrm>
            <a:off x="874714" y="2370338"/>
            <a:ext cx="4539115" cy="3696131"/>
          </a:xfrm>
        </p:spPr>
        <p:txBody>
          <a:bodyPr/>
          <a:lstStyle/>
          <a:p>
            <a:pPr marL="342900" indent="-342900">
              <a:buFont typeface="Arial" panose="020B0604020202020204" pitchFamily="34" charset="0"/>
              <a:buChar char="•"/>
            </a:pPr>
            <a:r>
              <a:rPr lang="en-US" dirty="0"/>
              <a:t>Off-Grid Solar Desalination</a:t>
            </a:r>
          </a:p>
          <a:p>
            <a:pPr marL="342900" indent="-342900">
              <a:buFont typeface="Arial" panose="020B0604020202020204" pitchFamily="34" charset="0"/>
              <a:buChar char="•"/>
            </a:pPr>
            <a:r>
              <a:rPr lang="en-US" dirty="0"/>
              <a:t>4 delivery </a:t>
            </a:r>
            <a:r>
              <a:rPr lang="en-US" dirty="0" err="1"/>
              <a:t>eMopeds</a:t>
            </a:r>
            <a:r>
              <a:rPr lang="en-US" dirty="0"/>
              <a:t> for water and food distribution </a:t>
            </a:r>
          </a:p>
          <a:p>
            <a:pPr marL="342900" indent="-342900">
              <a:buFont typeface="Arial" panose="020B0604020202020204" pitchFamily="34" charset="0"/>
              <a:buChar char="•"/>
            </a:pPr>
            <a:r>
              <a:rPr lang="en-US" sz="2000" dirty="0"/>
              <a:t>500 liter water tank </a:t>
            </a:r>
            <a:endParaRPr lang="en-US" dirty="0"/>
          </a:p>
          <a:p>
            <a:pPr marL="342900" indent="-342900">
              <a:buFont typeface="Arial" panose="020B0604020202020204" pitchFamily="34" charset="0"/>
              <a:buChar char="•"/>
            </a:pPr>
            <a:r>
              <a:rPr lang="en-US" dirty="0"/>
              <a:t>Self-contained operational system </a:t>
            </a:r>
          </a:p>
          <a:p>
            <a:pPr marL="342900" indent="-342900">
              <a:buFont typeface="Arial" panose="020B0604020202020204" pitchFamily="34" charset="0"/>
              <a:buChar char="•"/>
            </a:pPr>
            <a:r>
              <a:rPr lang="en-US" dirty="0"/>
              <a:t>Container Transportable</a:t>
            </a:r>
          </a:p>
          <a:p>
            <a:pPr marL="342900" indent="-342900">
              <a:buFont typeface="Arial" panose="020B0604020202020204" pitchFamily="34" charset="0"/>
              <a:buChar char="•"/>
            </a:pPr>
            <a:r>
              <a:rPr lang="en-US" dirty="0"/>
              <a:t>Rapidly deployed</a:t>
            </a:r>
          </a:p>
        </p:txBody>
      </p:sp>
      <p:sp>
        <p:nvSpPr>
          <p:cNvPr id="2" name="Footer Placeholder 4">
            <a:extLst>
              <a:ext uri="{FF2B5EF4-FFF2-40B4-BE49-F238E27FC236}">
                <a16:creationId xmlns:a16="http://schemas.microsoft.com/office/drawing/2014/main" id="{33694CA4-D3CD-3BA2-0C48-5D2E4A393183}"/>
              </a:ext>
            </a:extLst>
          </p:cNvPr>
          <p:cNvSpPr>
            <a:spLocks noGrp="1"/>
          </p:cNvSpPr>
          <p:nvPr>
            <p:ph type="ftr" sz="quarter" idx="11"/>
          </p:nvPr>
        </p:nvSpPr>
        <p:spPr>
          <a:xfrm>
            <a:off x="2385670" y="6138042"/>
            <a:ext cx="3860800" cy="311150"/>
          </a:xfrm>
        </p:spPr>
        <p:txBody>
          <a:bodyPr/>
          <a:lstStyle/>
          <a:p>
            <a:r>
              <a:rPr lang="en-GB" dirty="0"/>
              <a:t>NASDAQ: BEEM</a:t>
            </a:r>
          </a:p>
        </p:txBody>
      </p:sp>
      <p:pic>
        <p:nvPicPr>
          <p:cNvPr id="10" name="Picture Placeholder 9" descr="A solar powered vehicle with a solar panel&#10;&#10;AI-generated content may be incorrect.">
            <a:extLst>
              <a:ext uri="{FF2B5EF4-FFF2-40B4-BE49-F238E27FC236}">
                <a16:creationId xmlns:a16="http://schemas.microsoft.com/office/drawing/2014/main" id="{CF7F4E41-A995-6C64-ED07-F72BBAFF7CE0}"/>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966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F36BB4A-9AA5-42DF-9A5A-E124EF671CCD}"/>
              </a:ext>
            </a:extLst>
          </p:cNvPr>
          <p:cNvSpPr>
            <a:spLocks noGrp="1"/>
          </p:cNvSpPr>
          <p:nvPr>
            <p:ph type="body" sz="quarter" idx="13"/>
          </p:nvPr>
        </p:nvSpPr>
        <p:spPr>
          <a:xfrm>
            <a:off x="742775" y="3960771"/>
            <a:ext cx="2366906" cy="2178618"/>
          </a:xfrm>
        </p:spPr>
        <p:txBody>
          <a:bodyPr>
            <a:normAutofit/>
          </a:bodyPr>
          <a:lstStyle/>
          <a:p>
            <a:r>
              <a:rPr lang="en-GB" dirty="0">
                <a:solidFill>
                  <a:srgbClr val="FFFFFF"/>
                </a:solidFill>
              </a:rPr>
              <a:t>Contact Beam</a:t>
            </a:r>
          </a:p>
          <a:p>
            <a:pPr lvl="1">
              <a:lnSpc>
                <a:spcPct val="150000"/>
              </a:lnSpc>
            </a:pPr>
            <a:r>
              <a:rPr lang="en-GB" dirty="0">
                <a:solidFill>
                  <a:srgbClr val="FFFFFF"/>
                </a:solidFill>
              </a:rPr>
              <a:t>Learn more about Beam </a:t>
            </a:r>
            <a:r>
              <a:rPr lang="en-GB" dirty="0" err="1">
                <a:solidFill>
                  <a:srgbClr val="FFFFFF"/>
                </a:solidFill>
              </a:rPr>
              <a:t>Global’s</a:t>
            </a:r>
            <a:r>
              <a:rPr lang="en-GB" dirty="0">
                <a:solidFill>
                  <a:srgbClr val="FFFFFF"/>
                </a:solidFill>
              </a:rPr>
              <a:t> </a:t>
            </a:r>
          </a:p>
          <a:p>
            <a:pPr lvl="1">
              <a:lnSpc>
                <a:spcPct val="150000"/>
              </a:lnSpc>
            </a:pPr>
            <a:r>
              <a:rPr lang="en-US" dirty="0">
                <a:solidFill>
                  <a:srgbClr val="FFFFFF"/>
                </a:solidFill>
              </a:rPr>
              <a:t>EV charging, energy storage, energy security and outdoor media.</a:t>
            </a:r>
            <a:endParaRPr lang="en-GB" dirty="0">
              <a:solidFill>
                <a:srgbClr val="FFFFFF"/>
              </a:solidFill>
            </a:endParaRPr>
          </a:p>
          <a:p>
            <a:pPr lvl="1">
              <a:lnSpc>
                <a:spcPct val="150000"/>
              </a:lnSpc>
              <a:spcBef>
                <a:spcPts val="600"/>
              </a:spcBef>
            </a:pPr>
            <a:r>
              <a:rPr lang="en-GB" b="1" dirty="0"/>
              <a:t>Call: </a:t>
            </a:r>
            <a:r>
              <a:rPr lang="en-GB" dirty="0"/>
              <a:t>+1-858-799-4583</a:t>
            </a:r>
            <a:br>
              <a:rPr lang="en-GB" dirty="0"/>
            </a:br>
            <a:r>
              <a:rPr lang="en-GB" b="1" dirty="0"/>
              <a:t>Email: </a:t>
            </a:r>
            <a:r>
              <a:rPr lang="en-GB" dirty="0">
                <a:hlinkClick r:id="rId2"/>
              </a:rPr>
              <a:t>BeamTeam@BeamForAll.com</a:t>
            </a:r>
            <a:br>
              <a:rPr lang="en-GB" dirty="0"/>
            </a:br>
            <a:r>
              <a:rPr lang="en-GB" b="1" dirty="0"/>
              <a:t>Visit: </a:t>
            </a:r>
            <a:r>
              <a:rPr lang="en-GB" dirty="0"/>
              <a:t>BeamForAll.com</a:t>
            </a:r>
          </a:p>
        </p:txBody>
      </p:sp>
      <p:sp>
        <p:nvSpPr>
          <p:cNvPr id="7" name="Text Placeholder 6">
            <a:extLst>
              <a:ext uri="{FF2B5EF4-FFF2-40B4-BE49-F238E27FC236}">
                <a16:creationId xmlns:a16="http://schemas.microsoft.com/office/drawing/2014/main" id="{F8E57AEE-5D02-4C92-8460-5EBA46C63573}"/>
              </a:ext>
            </a:extLst>
          </p:cNvPr>
          <p:cNvSpPr>
            <a:spLocks noGrp="1"/>
          </p:cNvSpPr>
          <p:nvPr>
            <p:ph type="body" sz="quarter" idx="14"/>
          </p:nvPr>
        </p:nvSpPr>
        <p:spPr>
          <a:xfrm>
            <a:off x="8248851" y="4572000"/>
            <a:ext cx="5202956" cy="2286000"/>
          </a:xfrm>
        </p:spPr>
        <p:txBody>
          <a:bodyPr/>
          <a:lstStyle/>
          <a:p>
            <a:r>
              <a:rPr lang="en-GB" dirty="0"/>
              <a:t>Thank You </a:t>
            </a:r>
          </a:p>
          <a:p>
            <a:r>
              <a:rPr lang="en-GB" dirty="0"/>
              <a:t>For Listening!</a:t>
            </a:r>
          </a:p>
        </p:txBody>
      </p:sp>
      <p:sp>
        <p:nvSpPr>
          <p:cNvPr id="2" name="Slide Number Placeholder 3">
            <a:extLst>
              <a:ext uri="{FF2B5EF4-FFF2-40B4-BE49-F238E27FC236}">
                <a16:creationId xmlns:a16="http://schemas.microsoft.com/office/drawing/2014/main" id="{B8BBF5AE-7DEB-8EC8-0F89-BA403A3ED6D5}"/>
              </a:ext>
            </a:extLst>
          </p:cNvPr>
          <p:cNvSpPr txBox="1">
            <a:spLocks/>
          </p:cNvSpPr>
          <p:nvPr/>
        </p:nvSpPr>
        <p:spPr>
          <a:xfrm>
            <a:off x="10948988" y="6302121"/>
            <a:ext cx="976312" cy="31115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75E57BC-6E8E-4CB8-BADB-6BA7A5A51249}" type="slidenum">
              <a:rPr lang="en-GB" smtClean="0"/>
              <a:pPr algn="r"/>
              <a:t>21</a:t>
            </a:fld>
            <a:endParaRPr lang="en-GB" dirty="0"/>
          </a:p>
        </p:txBody>
      </p:sp>
    </p:spTree>
    <p:extLst>
      <p:ext uri="{BB962C8B-B14F-4D97-AF65-F5344CB8AC3E}">
        <p14:creationId xmlns:p14="http://schemas.microsoft.com/office/powerpoint/2010/main" val="1667608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B831B6F-405A-4B47-B9BB-5CA88F2858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itle 3">
            <a:extLst>
              <a:ext uri="{FF2B5EF4-FFF2-40B4-BE49-F238E27FC236}">
                <a16:creationId xmlns:a16="http://schemas.microsoft.com/office/drawing/2014/main" id="{5382462B-2852-6CDB-9E62-19B248535892}"/>
              </a:ext>
            </a:extLst>
          </p:cNvPr>
          <p:cNvSpPr>
            <a:spLocks noGrp="1"/>
          </p:cNvSpPr>
          <p:nvPr>
            <p:ph type="title"/>
          </p:nvPr>
        </p:nvSpPr>
        <p:spPr>
          <a:xfrm>
            <a:off x="6739128" y="638089"/>
            <a:ext cx="4818888" cy="1476801"/>
          </a:xfrm>
        </p:spPr>
        <p:txBody>
          <a:bodyPr vert="horz" lIns="91440" tIns="45720" rIns="91440" bIns="45720" rtlCol="0" anchor="b">
            <a:normAutofit/>
          </a:bodyPr>
          <a:lstStyle/>
          <a:p>
            <a:pPr>
              <a:lnSpc>
                <a:spcPct val="90000"/>
              </a:lnSpc>
            </a:pPr>
            <a:r>
              <a:rPr lang="en-US" sz="5400" kern="1200">
                <a:solidFill>
                  <a:schemeClr val="tx1"/>
                </a:solidFill>
                <a:latin typeface="+mj-lt"/>
                <a:ea typeface="+mj-ea"/>
                <a:cs typeface="+mj-cs"/>
              </a:rPr>
              <a:t>Agenda</a:t>
            </a:r>
          </a:p>
        </p:txBody>
      </p:sp>
      <p:pic>
        <p:nvPicPr>
          <p:cNvPr id="6" name="Picture Placeholder 5" descr="A blurry image of a car&#10;&#10;Description automatically generated">
            <a:extLst>
              <a:ext uri="{FF2B5EF4-FFF2-40B4-BE49-F238E27FC236}">
                <a16:creationId xmlns:a16="http://schemas.microsoft.com/office/drawing/2014/main" id="{6D7C1297-D610-39FE-83F7-188C4A30544A}"/>
              </a:ext>
            </a:extLst>
          </p:cNvPr>
          <p:cNvPicPr>
            <a:picLocks noGrp="1" noChangeAspect="1"/>
          </p:cNvPicPr>
          <p:nvPr>
            <p:ph type="pic" sz="quarter" idx="13"/>
          </p:nvPr>
        </p:nvPicPr>
        <p:blipFill>
          <a:blip r:embed="rId2" cstate="print">
            <a:extLst>
              <a:ext uri="{28A0092B-C50C-407E-A947-70E740481C1C}">
                <a14:useLocalDpi xmlns:a14="http://schemas.microsoft.com/office/drawing/2010/main"/>
              </a:ext>
            </a:extLst>
          </a:blip>
          <a:srcRect/>
          <a:stretch/>
        </p:blipFill>
        <p:spPr>
          <a:xfrm>
            <a:off x="703385" y="640080"/>
            <a:ext cx="5314070" cy="5577840"/>
          </a:xfrm>
          <a:prstGeom prst="rect">
            <a:avLst/>
          </a:prstGeom>
        </p:spPr>
      </p:pic>
      <p:sp>
        <p:nvSpPr>
          <p:cNvPr id="13" name="sketch line">
            <a:extLst>
              <a:ext uri="{FF2B5EF4-FFF2-40B4-BE49-F238E27FC236}">
                <a16:creationId xmlns:a16="http://schemas.microsoft.com/office/drawing/2014/main" id="{953EE71A-6488-4203-A7C4-77102FD0D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912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Content Placeholder 4">
            <a:extLst>
              <a:ext uri="{FF2B5EF4-FFF2-40B4-BE49-F238E27FC236}">
                <a16:creationId xmlns:a16="http://schemas.microsoft.com/office/drawing/2014/main" id="{1E8247C2-4C54-B876-4E64-B0AC7DB1478E}"/>
              </a:ext>
            </a:extLst>
          </p:cNvPr>
          <p:cNvSpPr>
            <a:spLocks noGrp="1"/>
          </p:cNvSpPr>
          <p:nvPr>
            <p:ph idx="1"/>
          </p:nvPr>
        </p:nvSpPr>
        <p:spPr>
          <a:xfrm>
            <a:off x="6739128" y="2664886"/>
            <a:ext cx="4988274" cy="3550789"/>
          </a:xfrm>
        </p:spPr>
        <p:txBody>
          <a:bodyPr vert="horz" lIns="91440" tIns="45720" rIns="91440" bIns="45720" rtlCol="0" anchor="t">
            <a:normAutofit/>
          </a:bodyPr>
          <a:lstStyle/>
          <a:p>
            <a:pPr marL="285750" indent="-228600">
              <a:lnSpc>
                <a:spcPct val="90000"/>
              </a:lnSpc>
              <a:buFont typeface="Arial" panose="020B0604020202020204" pitchFamily="34" charset="0"/>
              <a:buChar char="•"/>
            </a:pPr>
            <a:r>
              <a:rPr lang="en-US" sz="2200" b="0" dirty="0"/>
              <a:t>Company Snapshot</a:t>
            </a:r>
          </a:p>
          <a:p>
            <a:pPr marL="285750" indent="-228600">
              <a:lnSpc>
                <a:spcPct val="90000"/>
              </a:lnSpc>
              <a:buFont typeface="Arial" panose="020B0604020202020204" pitchFamily="34" charset="0"/>
              <a:buChar char="•"/>
            </a:pPr>
            <a:r>
              <a:rPr lang="en-US" sz="2200" b="0" dirty="0"/>
              <a:t>The Trump Effect</a:t>
            </a:r>
          </a:p>
          <a:p>
            <a:pPr marL="285750" indent="-228600">
              <a:lnSpc>
                <a:spcPct val="90000"/>
              </a:lnSpc>
              <a:buFont typeface="Arial" panose="020B0604020202020204" pitchFamily="34" charset="0"/>
              <a:buChar char="•"/>
            </a:pPr>
            <a:r>
              <a:rPr lang="en-US" sz="2200" b="0" dirty="0"/>
              <a:t>The Rest of the World’s Response</a:t>
            </a:r>
          </a:p>
          <a:p>
            <a:pPr marL="285750" indent="-228600">
              <a:lnSpc>
                <a:spcPct val="90000"/>
              </a:lnSpc>
              <a:buFont typeface="Arial" panose="020B0604020202020204" pitchFamily="34" charset="0"/>
              <a:buChar char="•"/>
            </a:pPr>
            <a:r>
              <a:rPr lang="en-US" sz="2200" b="0" dirty="0"/>
              <a:t>Are We Ready for Electrification?</a:t>
            </a:r>
          </a:p>
          <a:p>
            <a:pPr marL="285750" indent="-228600">
              <a:lnSpc>
                <a:spcPct val="90000"/>
              </a:lnSpc>
              <a:buFont typeface="Arial" panose="020B0604020202020204" pitchFamily="34" charset="0"/>
              <a:buChar char="•"/>
            </a:pPr>
            <a:r>
              <a:rPr lang="en-US" sz="2200" b="0" dirty="0"/>
              <a:t>Is the Era of Electric Vehicles Over?</a:t>
            </a:r>
          </a:p>
          <a:p>
            <a:pPr marL="285750" indent="-228600">
              <a:lnSpc>
                <a:spcPct val="90000"/>
              </a:lnSpc>
              <a:buFont typeface="Arial" panose="020B0604020202020204" pitchFamily="34" charset="0"/>
              <a:buChar char="•"/>
            </a:pPr>
            <a:r>
              <a:rPr lang="en-US" sz="2200" b="0" dirty="0"/>
              <a:t>What’s Beam Global Doing About This?</a:t>
            </a:r>
          </a:p>
          <a:p>
            <a:pPr marL="285750" indent="-228600">
              <a:lnSpc>
                <a:spcPct val="90000"/>
              </a:lnSpc>
              <a:buFont typeface="Arial" panose="020B0604020202020204" pitchFamily="34" charset="0"/>
              <a:buChar char="•"/>
            </a:pPr>
            <a:endParaRPr lang="en-US" sz="2200" dirty="0"/>
          </a:p>
          <a:p>
            <a:pPr marL="285750" indent="-228600">
              <a:lnSpc>
                <a:spcPct val="90000"/>
              </a:lnSpc>
              <a:buFont typeface="Arial" panose="020B0604020202020204" pitchFamily="34" charset="0"/>
              <a:buChar char="•"/>
            </a:pPr>
            <a:endParaRPr lang="en-US" sz="2200" dirty="0"/>
          </a:p>
        </p:txBody>
      </p:sp>
      <p:sp>
        <p:nvSpPr>
          <p:cNvPr id="2" name="Footer Placeholder 1">
            <a:extLst>
              <a:ext uri="{FF2B5EF4-FFF2-40B4-BE49-F238E27FC236}">
                <a16:creationId xmlns:a16="http://schemas.microsoft.com/office/drawing/2014/main" id="{AE47FDD8-36AA-75D8-58B9-740626EDBC46}"/>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14000"/>
              </a:lnSpc>
              <a:spcBef>
                <a:spcPts val="0"/>
              </a:spcBef>
              <a:spcAft>
                <a:spcPts val="60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NASDAQ: BEEM</a:t>
            </a:r>
          </a:p>
        </p:txBody>
      </p:sp>
      <p:sp>
        <p:nvSpPr>
          <p:cNvPr id="3" name="Slide Number Placeholder 2">
            <a:extLst>
              <a:ext uri="{FF2B5EF4-FFF2-40B4-BE49-F238E27FC236}">
                <a16:creationId xmlns:a16="http://schemas.microsoft.com/office/drawing/2014/main" id="{D04986F4-87D5-8EDE-0362-F7403843823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14000"/>
              </a:lnSpc>
              <a:spcBef>
                <a:spcPts val="0"/>
              </a:spcBef>
              <a:spcAft>
                <a:spcPts val="600"/>
              </a:spcAft>
              <a:buClrTx/>
              <a:buSzTx/>
              <a:buFontTx/>
              <a:buNone/>
              <a:tabLst/>
              <a:defRPr/>
            </a:pPr>
            <a:fld id="{675E57BC-6E8E-4CB8-BADB-6BA7A5A51249}"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14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68693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EA8D7A-EBB9-41BB-A7E6-2CD176F36645}"/>
              </a:ext>
            </a:extLst>
          </p:cNvPr>
          <p:cNvSpPr>
            <a:spLocks noGrp="1"/>
          </p:cNvSpPr>
          <p:nvPr>
            <p:ph type="title"/>
          </p:nvPr>
        </p:nvSpPr>
        <p:spPr/>
        <p:txBody>
          <a:bodyPr/>
          <a:lstStyle/>
          <a:p>
            <a:r>
              <a:rPr lang="en-US" dirty="0"/>
              <a:t>Company Snapshot</a:t>
            </a:r>
            <a:endParaRPr lang="en-GB" dirty="0"/>
          </a:p>
        </p:txBody>
      </p:sp>
      <p:sp>
        <p:nvSpPr>
          <p:cNvPr id="6" name="Content Placeholder 5">
            <a:extLst>
              <a:ext uri="{FF2B5EF4-FFF2-40B4-BE49-F238E27FC236}">
                <a16:creationId xmlns:a16="http://schemas.microsoft.com/office/drawing/2014/main" id="{4FD5FB66-23D6-416A-81F5-AB4285F65D6F}"/>
              </a:ext>
            </a:extLst>
          </p:cNvPr>
          <p:cNvSpPr>
            <a:spLocks noGrp="1"/>
          </p:cNvSpPr>
          <p:nvPr>
            <p:ph idx="1"/>
          </p:nvPr>
        </p:nvSpPr>
        <p:spPr>
          <a:xfrm>
            <a:off x="1828537" y="1706755"/>
            <a:ext cx="3051902" cy="4061710"/>
          </a:xfrm>
        </p:spPr>
        <p:txBody>
          <a:bodyPr>
            <a:normAutofit/>
          </a:bodyPr>
          <a:lstStyle/>
          <a:p>
            <a:pPr lvl="0"/>
            <a:r>
              <a:rPr lang="en-US" sz="1400" b="0" dirty="0"/>
              <a:t>Sustainable technology innovation company.</a:t>
            </a:r>
          </a:p>
          <a:p>
            <a:pPr lvl="0"/>
            <a:r>
              <a:rPr lang="en-US" sz="1400" b="0" dirty="0"/>
              <a:t>277 employees globally, headquartered in San Diego, CA with operations in Chicago, IL, Belgrade and </a:t>
            </a:r>
            <a:r>
              <a:rPr lang="en-US" sz="1400" b="0" dirty="0" err="1"/>
              <a:t>Kraljevo</a:t>
            </a:r>
            <a:r>
              <a:rPr lang="en-US" sz="1400" b="0" dirty="0"/>
              <a:t>, Serbia.</a:t>
            </a:r>
          </a:p>
          <a:p>
            <a:pPr lvl="0"/>
            <a:r>
              <a:rPr lang="en-US" sz="1400" b="0" dirty="0"/>
              <a:t>Made-in-America, patented products for the electrification of transportation, energy resiliency and Smart Cities infrastructure.</a:t>
            </a:r>
          </a:p>
          <a:p>
            <a:r>
              <a:rPr lang="en-US" sz="1400" b="0" dirty="0">
                <a:cs typeface="Calibri" panose="020F0502020204030204" pitchFamily="34" charset="0"/>
              </a:rPr>
              <a:t>Fastest deployed, most scalable, lowest TCO, most robust EV charging infrastructure products.</a:t>
            </a:r>
          </a:p>
          <a:p>
            <a:r>
              <a:rPr lang="en-US" sz="1400" b="0" dirty="0"/>
              <a:t>Beam is publicly traded on Nasdaq under the ticker BEEM. No debt. $100M line of credit untapped.</a:t>
            </a:r>
          </a:p>
          <a:p>
            <a:endParaRPr lang="en-US" sz="1400" dirty="0"/>
          </a:p>
          <a:p>
            <a:pPr lvl="0"/>
            <a:endParaRPr lang="en-US" sz="1400" dirty="0"/>
          </a:p>
        </p:txBody>
      </p:sp>
      <p:pic>
        <p:nvPicPr>
          <p:cNvPr id="8" name="Picture 7">
            <a:extLst>
              <a:ext uri="{FF2B5EF4-FFF2-40B4-BE49-F238E27FC236}">
                <a16:creationId xmlns:a16="http://schemas.microsoft.com/office/drawing/2014/main" id="{064CE1D7-2B39-470B-93CE-661AA45E315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5443" y="2361326"/>
            <a:ext cx="563086" cy="563086"/>
          </a:xfrm>
          <a:prstGeom prst="rect">
            <a:avLst/>
          </a:prstGeom>
        </p:spPr>
      </p:pic>
      <p:pic>
        <p:nvPicPr>
          <p:cNvPr id="19" name="Picture 18">
            <a:extLst>
              <a:ext uri="{FF2B5EF4-FFF2-40B4-BE49-F238E27FC236}">
                <a16:creationId xmlns:a16="http://schemas.microsoft.com/office/drawing/2014/main" id="{F89F412D-A556-4B5F-832B-A2E8036FE9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75110" y="3154288"/>
            <a:ext cx="640126" cy="640126"/>
          </a:xfrm>
          <a:prstGeom prst="rect">
            <a:avLst/>
          </a:prstGeom>
        </p:spPr>
      </p:pic>
      <p:pic>
        <p:nvPicPr>
          <p:cNvPr id="21" name="Picture 20">
            <a:extLst>
              <a:ext uri="{FF2B5EF4-FFF2-40B4-BE49-F238E27FC236}">
                <a16:creationId xmlns:a16="http://schemas.microsoft.com/office/drawing/2014/main" id="{6E924B0A-0468-402C-BFD8-07F0E8ADFDF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6375" y="1654030"/>
            <a:ext cx="548861" cy="548861"/>
          </a:xfrm>
          <a:prstGeom prst="rect">
            <a:avLst/>
          </a:prstGeom>
        </p:spPr>
      </p:pic>
      <p:pic>
        <p:nvPicPr>
          <p:cNvPr id="9" name="Picture 8">
            <a:extLst>
              <a:ext uri="{FF2B5EF4-FFF2-40B4-BE49-F238E27FC236}">
                <a16:creationId xmlns:a16="http://schemas.microsoft.com/office/drawing/2014/main" id="{1291A644-82DD-B144-860F-E4EB65C1F12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933582" y="1588712"/>
            <a:ext cx="7258418" cy="4079111"/>
          </a:xfrm>
          <a:prstGeom prst="rect">
            <a:avLst/>
          </a:prstGeom>
        </p:spPr>
      </p:pic>
      <p:pic>
        <p:nvPicPr>
          <p:cNvPr id="14" name="Picture 13">
            <a:extLst>
              <a:ext uri="{FF2B5EF4-FFF2-40B4-BE49-F238E27FC236}">
                <a16:creationId xmlns:a16="http://schemas.microsoft.com/office/drawing/2014/main" id="{9DD743CC-F039-8542-9C91-A80503F681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58736" y="4161746"/>
            <a:ext cx="656500" cy="656500"/>
          </a:xfrm>
          <a:prstGeom prst="rect">
            <a:avLst/>
          </a:prstGeom>
        </p:spPr>
      </p:pic>
      <p:pic>
        <p:nvPicPr>
          <p:cNvPr id="16" name="Picture 15">
            <a:extLst>
              <a:ext uri="{FF2B5EF4-FFF2-40B4-BE49-F238E27FC236}">
                <a16:creationId xmlns:a16="http://schemas.microsoft.com/office/drawing/2014/main" id="{8EA834FB-0627-F946-BB3D-D0F062B1FDA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98215" y="5025570"/>
            <a:ext cx="563878" cy="563878"/>
          </a:xfrm>
          <a:prstGeom prst="rect">
            <a:avLst/>
          </a:prstGeom>
        </p:spPr>
      </p:pic>
      <p:sp>
        <p:nvSpPr>
          <p:cNvPr id="3" name="Footer Placeholder 4">
            <a:extLst>
              <a:ext uri="{FF2B5EF4-FFF2-40B4-BE49-F238E27FC236}">
                <a16:creationId xmlns:a16="http://schemas.microsoft.com/office/drawing/2014/main" id="{B8729037-0D25-76D9-13D4-403273017A2E}"/>
              </a:ext>
            </a:extLst>
          </p:cNvPr>
          <p:cNvSpPr>
            <a:spLocks noGrp="1"/>
          </p:cNvSpPr>
          <p:nvPr>
            <p:ph type="ftr" sz="quarter" idx="11"/>
          </p:nvPr>
        </p:nvSpPr>
        <p:spPr>
          <a:xfrm>
            <a:off x="2385670" y="6138042"/>
            <a:ext cx="3860800" cy="311150"/>
          </a:xfrm>
        </p:spPr>
        <p:txBody>
          <a:bodyPr/>
          <a:lstStyle/>
          <a:p>
            <a:r>
              <a:rPr lang="en-GB" dirty="0"/>
              <a:t>NASDAQ: BEEM</a:t>
            </a:r>
          </a:p>
        </p:txBody>
      </p:sp>
      <p:sp>
        <p:nvSpPr>
          <p:cNvPr id="2" name="Slide Number Placeholder 3">
            <a:extLst>
              <a:ext uri="{FF2B5EF4-FFF2-40B4-BE49-F238E27FC236}">
                <a16:creationId xmlns:a16="http://schemas.microsoft.com/office/drawing/2014/main" id="{0A8098AE-EA5F-B278-1C34-B997A5B0736B}"/>
              </a:ext>
            </a:extLst>
          </p:cNvPr>
          <p:cNvSpPr>
            <a:spLocks noGrp="1"/>
          </p:cNvSpPr>
          <p:nvPr>
            <p:ph type="sldNum" sz="quarter" idx="12"/>
          </p:nvPr>
        </p:nvSpPr>
        <p:spPr>
          <a:xfrm>
            <a:off x="10948988" y="6302121"/>
            <a:ext cx="976312" cy="311150"/>
          </a:xfrm>
        </p:spPr>
        <p:txBody>
          <a:bodyPr/>
          <a:lstStyle/>
          <a:p>
            <a:fld id="{675E57BC-6E8E-4CB8-BADB-6BA7A5A51249}" type="slidenum">
              <a:rPr lang="en-GB" smtClean="0"/>
              <a:pPr/>
              <a:t>4</a:t>
            </a:fld>
            <a:endParaRPr lang="en-GB"/>
          </a:p>
        </p:txBody>
      </p:sp>
    </p:spTree>
    <p:extLst>
      <p:ext uri="{BB962C8B-B14F-4D97-AF65-F5344CB8AC3E}">
        <p14:creationId xmlns:p14="http://schemas.microsoft.com/office/powerpoint/2010/main" val="1222039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4FB21-7069-8645-1F57-8D1A00324D5C}"/>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2CE7EFBE-2199-E3B1-E618-9B5E3FD36D59}"/>
              </a:ext>
            </a:extLst>
          </p:cNvPr>
          <p:cNvSpPr>
            <a:spLocks noGrp="1"/>
          </p:cNvSpPr>
          <p:nvPr>
            <p:ph type="title"/>
          </p:nvPr>
        </p:nvSpPr>
        <p:spPr>
          <a:xfrm>
            <a:off x="874714" y="486473"/>
            <a:ext cx="9705975" cy="1120821"/>
          </a:xfrm>
        </p:spPr>
        <p:txBody>
          <a:bodyPr>
            <a:normAutofit/>
          </a:bodyPr>
          <a:lstStyle/>
          <a:p>
            <a:r>
              <a:rPr lang="en-US" sz="3600" dirty="0"/>
              <a:t>The New Administration</a:t>
            </a:r>
          </a:p>
        </p:txBody>
      </p:sp>
      <p:sp>
        <p:nvSpPr>
          <p:cNvPr id="2" name="Footer Placeholder 1">
            <a:extLst>
              <a:ext uri="{FF2B5EF4-FFF2-40B4-BE49-F238E27FC236}">
                <a16:creationId xmlns:a16="http://schemas.microsoft.com/office/drawing/2014/main" id="{F5104683-F0BF-EA73-08E2-FEB47CEB6304}"/>
              </a:ext>
            </a:extLst>
          </p:cNvPr>
          <p:cNvSpPr>
            <a:spLocks noGrp="1"/>
          </p:cNvSpPr>
          <p:nvPr>
            <p:ph type="ftr" sz="quarter" idx="11"/>
          </p:nvPr>
        </p:nvSpPr>
        <p:spPr/>
        <p:txBody>
          <a:bodyPr/>
          <a:lstStyle/>
          <a:p>
            <a:r>
              <a:rPr lang="en-GB" dirty="0"/>
              <a:t>NASDAQ: BEEM</a:t>
            </a:r>
          </a:p>
        </p:txBody>
      </p:sp>
      <p:pic>
        <p:nvPicPr>
          <p:cNvPr id="1026" name="Picture 2" descr="Green new ride: 2020ers race toward an electric car future, but Trump has  other ideas">
            <a:extLst>
              <a:ext uri="{FF2B5EF4-FFF2-40B4-BE49-F238E27FC236}">
                <a16:creationId xmlns:a16="http://schemas.microsoft.com/office/drawing/2014/main" id="{7C61C55E-5C6F-EBF4-BE0A-42B37F316B6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0" y="728045"/>
            <a:ext cx="5282829" cy="277348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FB11FC3-3017-0E2D-F3A6-171BC286A41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096000" y="3501530"/>
            <a:ext cx="5282828" cy="2906332"/>
          </a:xfrm>
          <a:prstGeom prst="rect">
            <a:avLst/>
          </a:prstGeom>
          <a:effectLst>
            <a:outerShdw blurRad="50800" dist="38100" dir="2700000" algn="tl" rotWithShape="0">
              <a:prstClr val="black">
                <a:alpha val="40000"/>
              </a:prstClr>
            </a:outerShdw>
          </a:effectLst>
        </p:spPr>
      </p:pic>
      <p:sp>
        <p:nvSpPr>
          <p:cNvPr id="4" name="Content Placeholder 5">
            <a:extLst>
              <a:ext uri="{FF2B5EF4-FFF2-40B4-BE49-F238E27FC236}">
                <a16:creationId xmlns:a16="http://schemas.microsoft.com/office/drawing/2014/main" id="{2D505B4C-AB8B-941B-3C16-102A78CBACFE}"/>
              </a:ext>
            </a:extLst>
          </p:cNvPr>
          <p:cNvSpPr>
            <a:spLocks noGrp="1"/>
          </p:cNvSpPr>
          <p:nvPr>
            <p:ph idx="1"/>
          </p:nvPr>
        </p:nvSpPr>
        <p:spPr>
          <a:xfrm>
            <a:off x="874714" y="1786070"/>
            <a:ext cx="5147921" cy="4099825"/>
          </a:xfrm>
        </p:spPr>
        <p:txBody>
          <a:bodyPr>
            <a:normAutofit fontScale="77500" lnSpcReduction="20000"/>
          </a:bodyPr>
          <a:lstStyle/>
          <a:p>
            <a:r>
              <a:rPr lang="en-US" b="0" i="0" dirty="0">
                <a:solidFill>
                  <a:srgbClr val="0C0C0C"/>
                </a:solidFill>
                <a:effectLst/>
                <a:latin typeface="cnn_sans_display"/>
              </a:rPr>
              <a:t>President Trump said he is eliminating the “electric vehicle (EV) mandate.”</a:t>
            </a:r>
            <a:endParaRPr lang="en-US" dirty="0"/>
          </a:p>
          <a:p>
            <a:r>
              <a:rPr lang="en-US" dirty="0"/>
              <a:t>What he has requested:</a:t>
            </a:r>
          </a:p>
          <a:p>
            <a:pPr lvl="1"/>
            <a:r>
              <a:rPr lang="en-US" dirty="0"/>
              <a:t>To eliminate $7,500 tax credit for buyers of EVs.</a:t>
            </a:r>
          </a:p>
          <a:p>
            <a:pPr lvl="1"/>
            <a:r>
              <a:rPr lang="en-US" dirty="0"/>
              <a:t>To eliminate federal support for EV Charging stations.</a:t>
            </a:r>
          </a:p>
          <a:p>
            <a:pPr lvl="1"/>
            <a:r>
              <a:rPr lang="en-US" dirty="0"/>
              <a:t>To eliminate </a:t>
            </a:r>
            <a:r>
              <a:rPr lang="en-US" dirty="0">
                <a:solidFill>
                  <a:srgbClr val="0C0C0C"/>
                </a:solidFill>
                <a:latin typeface="cnn_sans_display"/>
              </a:rPr>
              <a:t>l</a:t>
            </a:r>
            <a:r>
              <a:rPr lang="en-US" b="0" i="0" dirty="0">
                <a:solidFill>
                  <a:srgbClr val="0C0C0C"/>
                </a:solidFill>
                <a:effectLst/>
                <a:latin typeface="cnn_sans_display"/>
              </a:rPr>
              <a:t>ow interest loans for traditional automakers building new plants to manufacture EVs.</a:t>
            </a:r>
          </a:p>
          <a:p>
            <a:pPr lvl="1"/>
            <a:r>
              <a:rPr lang="en-US" b="0" i="0" dirty="0">
                <a:solidFill>
                  <a:srgbClr val="0C0C0C"/>
                </a:solidFill>
                <a:effectLst/>
                <a:latin typeface="cnn_sans_display"/>
              </a:rPr>
              <a:t>To eliminate local regulations in California and 17 other states that follow </a:t>
            </a:r>
            <a:r>
              <a:rPr lang="en-US" b="0" i="0" dirty="0">
                <a:solidFill>
                  <a:srgbClr val="000000"/>
                </a:solidFill>
                <a:effectLst/>
                <a:latin typeface="Newsreader"/>
              </a:rPr>
              <a:t>California’s regulations </a:t>
            </a:r>
            <a:r>
              <a:rPr lang="en-US" b="0" i="0" dirty="0">
                <a:solidFill>
                  <a:srgbClr val="0C0C0C"/>
                </a:solidFill>
                <a:effectLst/>
                <a:latin typeface="cnn_sans_display"/>
              </a:rPr>
              <a:t>which plan to ban the sale of gasoline-powered vehicles by 2035.</a:t>
            </a:r>
          </a:p>
          <a:p>
            <a:pPr lvl="1"/>
            <a:r>
              <a:rPr lang="en-US" b="0" i="0" dirty="0">
                <a:solidFill>
                  <a:srgbClr val="0C0C0C"/>
                </a:solidFill>
                <a:effectLst/>
                <a:latin typeface="cnn_sans_display"/>
              </a:rPr>
              <a:t>To decommission already paid for government-owned  EV chargers and EVs.</a:t>
            </a:r>
          </a:p>
          <a:p>
            <a:pPr lvl="1"/>
            <a:r>
              <a:rPr lang="en-US" b="1" dirty="0">
                <a:solidFill>
                  <a:srgbClr val="0C0C0C"/>
                </a:solidFill>
                <a:latin typeface="cnn_sans_display"/>
              </a:rPr>
              <a:t>A brand-new Tesla…</a:t>
            </a:r>
            <a:endParaRPr lang="en-US" b="1" dirty="0"/>
          </a:p>
        </p:txBody>
      </p:sp>
    </p:spTree>
    <p:extLst>
      <p:ext uri="{BB962C8B-B14F-4D97-AF65-F5344CB8AC3E}">
        <p14:creationId xmlns:p14="http://schemas.microsoft.com/office/powerpoint/2010/main" val="1503918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ooter Placeholder 1">
            <a:extLst>
              <a:ext uri="{FF2B5EF4-FFF2-40B4-BE49-F238E27FC236}">
                <a16:creationId xmlns:a16="http://schemas.microsoft.com/office/drawing/2014/main" id="{2BFC87CA-A69E-AC93-DA77-F255DCCA052E}"/>
              </a:ext>
            </a:extLst>
          </p:cNvPr>
          <p:cNvSpPr>
            <a:spLocks noGrp="1"/>
          </p:cNvSpPr>
          <p:nvPr>
            <p:ph type="ftr" sz="quarter" idx="11"/>
          </p:nvPr>
        </p:nvSpPr>
        <p:spPr>
          <a:xfrm>
            <a:off x="2235200" y="6302121"/>
            <a:ext cx="5945188" cy="311150"/>
          </a:xfrm>
        </p:spPr>
        <p:txBody>
          <a:bodyPr/>
          <a:lstStyle/>
          <a:p>
            <a:pPr>
              <a:spcAft>
                <a:spcPts val="600"/>
              </a:spcAft>
            </a:pPr>
            <a:r>
              <a:rPr lang="en-GB" dirty="0"/>
              <a:t>Nasdaq: BEEM</a:t>
            </a:r>
          </a:p>
        </p:txBody>
      </p:sp>
      <p:pic>
        <p:nvPicPr>
          <p:cNvPr id="18" name="Picture 17" descr="Cars parked in a line">
            <a:extLst>
              <a:ext uri="{FF2B5EF4-FFF2-40B4-BE49-F238E27FC236}">
                <a16:creationId xmlns:a16="http://schemas.microsoft.com/office/drawing/2014/main" id="{6073BA2D-A3C2-A7DF-59D3-E0040BD9916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600534" y="0"/>
            <a:ext cx="6532876" cy="6858000"/>
          </a:xfrm>
          <a:custGeom>
            <a:avLst/>
            <a:gdLst>
              <a:gd name="connsiteX0" fmla="*/ 4171 w 6532876"/>
              <a:gd name="connsiteY0" fmla="*/ 0 h 6858000"/>
              <a:gd name="connsiteX1" fmla="*/ 6532876 w 6532876"/>
              <a:gd name="connsiteY1" fmla="*/ 0 h 6858000"/>
              <a:gd name="connsiteX2" fmla="*/ 6532876 w 6532876"/>
              <a:gd name="connsiteY2" fmla="*/ 6858000 h 6858000"/>
              <a:gd name="connsiteX3" fmla="*/ 347880 w 6532876"/>
              <a:gd name="connsiteY3" fmla="*/ 6858000 h 6858000"/>
              <a:gd name="connsiteX4" fmla="*/ 354362 w 6532876"/>
              <a:gd name="connsiteY4" fmla="*/ 6797374 h 6858000"/>
              <a:gd name="connsiteX5" fmla="*/ 325704 w 6532876"/>
              <a:gd name="connsiteY5" fmla="*/ 6190060 h 6858000"/>
              <a:gd name="connsiteX6" fmla="*/ 328021 w 6532876"/>
              <a:gd name="connsiteY6" fmla="*/ 5970226 h 6858000"/>
              <a:gd name="connsiteX7" fmla="*/ 321072 w 6532876"/>
              <a:gd name="connsiteY7" fmla="*/ 5757484 h 6858000"/>
              <a:gd name="connsiteX8" fmla="*/ 325704 w 6532876"/>
              <a:gd name="connsiteY8" fmla="*/ 5592017 h 6858000"/>
              <a:gd name="connsiteX9" fmla="*/ 328021 w 6532876"/>
              <a:gd name="connsiteY9" fmla="*/ 5480919 h 6858000"/>
              <a:gd name="connsiteX10" fmla="*/ 314124 w 6532876"/>
              <a:gd name="connsiteY10" fmla="*/ 4795414 h 6858000"/>
              <a:gd name="connsiteX11" fmla="*/ 295594 w 6532876"/>
              <a:gd name="connsiteY11" fmla="*/ 4268285 h 6858000"/>
              <a:gd name="connsiteX12" fmla="*/ 277066 w 6532876"/>
              <a:gd name="connsiteY12" fmla="*/ 3916078 h 6858000"/>
              <a:gd name="connsiteX13" fmla="*/ 263169 w 6532876"/>
              <a:gd name="connsiteY13" fmla="*/ 3594601 h 6858000"/>
              <a:gd name="connsiteX14" fmla="*/ 226111 w 6532876"/>
              <a:gd name="connsiteY14" fmla="*/ 3358220 h 6858000"/>
              <a:gd name="connsiteX15" fmla="*/ 214530 w 6532876"/>
              <a:gd name="connsiteY15" fmla="*/ 3268395 h 6858000"/>
              <a:gd name="connsiteX16" fmla="*/ 214530 w 6532876"/>
              <a:gd name="connsiteY16" fmla="*/ 2861821 h 6858000"/>
              <a:gd name="connsiteX17" fmla="*/ 196001 w 6532876"/>
              <a:gd name="connsiteY17" fmla="*/ 2575800 h 6858000"/>
              <a:gd name="connsiteX18" fmla="*/ 168208 w 6532876"/>
              <a:gd name="connsiteY18" fmla="*/ 2131405 h 6858000"/>
              <a:gd name="connsiteX19" fmla="*/ 156627 w 6532876"/>
              <a:gd name="connsiteY19" fmla="*/ 1845384 h 6858000"/>
              <a:gd name="connsiteX20" fmla="*/ 135782 w 6532876"/>
              <a:gd name="connsiteY20" fmla="*/ 1670462 h 6858000"/>
              <a:gd name="connsiteX21" fmla="*/ 140414 w 6532876"/>
              <a:gd name="connsiteY21" fmla="*/ 1374986 h 6858000"/>
              <a:gd name="connsiteX22" fmla="*/ 126518 w 6532876"/>
              <a:gd name="connsiteY22" fmla="*/ 1181154 h 6858000"/>
              <a:gd name="connsiteX23" fmla="*/ 82511 w 6532876"/>
              <a:gd name="connsiteY23" fmla="*/ 720212 h 6858000"/>
              <a:gd name="connsiteX24" fmla="*/ 66298 w 6532876"/>
              <a:gd name="connsiteY24" fmla="*/ 592566 h 6858000"/>
              <a:gd name="connsiteX25" fmla="*/ 57034 w 6532876"/>
              <a:gd name="connsiteY25" fmla="*/ 472012 h 6858000"/>
              <a:gd name="connsiteX26" fmla="*/ 31556 w 6532876"/>
              <a:gd name="connsiteY26" fmla="*/ 216721 h 6858000"/>
              <a:gd name="connsiteX27" fmla="*/ 0 w 6532876"/>
              <a:gd name="connsiteY27" fmla="*/ 7311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532876" h="6858000">
                <a:moveTo>
                  <a:pt x="4171" y="0"/>
                </a:moveTo>
                <a:lnTo>
                  <a:pt x="6532876" y="0"/>
                </a:lnTo>
                <a:lnTo>
                  <a:pt x="6532876" y="6858000"/>
                </a:lnTo>
                <a:lnTo>
                  <a:pt x="347880" y="6858000"/>
                </a:lnTo>
                <a:lnTo>
                  <a:pt x="354362" y="6797374"/>
                </a:lnTo>
                <a:cubicBezTo>
                  <a:pt x="371556" y="6584077"/>
                  <a:pt x="345970" y="6419645"/>
                  <a:pt x="325704" y="6190060"/>
                </a:cubicBezTo>
                <a:cubicBezTo>
                  <a:pt x="318756" y="6116783"/>
                  <a:pt x="314124" y="6045868"/>
                  <a:pt x="328021" y="5970226"/>
                </a:cubicBezTo>
                <a:cubicBezTo>
                  <a:pt x="341917" y="5901676"/>
                  <a:pt x="330336" y="5828398"/>
                  <a:pt x="321072" y="5757484"/>
                </a:cubicBezTo>
                <a:cubicBezTo>
                  <a:pt x="314124" y="5703116"/>
                  <a:pt x="307175" y="5648749"/>
                  <a:pt x="325704" y="5592017"/>
                </a:cubicBezTo>
                <a:cubicBezTo>
                  <a:pt x="334969" y="5558924"/>
                  <a:pt x="328021" y="5518739"/>
                  <a:pt x="328021" y="5480919"/>
                </a:cubicBezTo>
                <a:cubicBezTo>
                  <a:pt x="316440" y="5253993"/>
                  <a:pt x="304859" y="5024704"/>
                  <a:pt x="314124" y="4795414"/>
                </a:cubicBezTo>
                <a:cubicBezTo>
                  <a:pt x="321072" y="4620493"/>
                  <a:pt x="314124" y="4443207"/>
                  <a:pt x="295594" y="4268285"/>
                </a:cubicBezTo>
                <a:cubicBezTo>
                  <a:pt x="284015" y="4152459"/>
                  <a:pt x="277066" y="4031905"/>
                  <a:pt x="277066" y="3916078"/>
                </a:cubicBezTo>
                <a:cubicBezTo>
                  <a:pt x="279382" y="3809707"/>
                  <a:pt x="258536" y="3703336"/>
                  <a:pt x="263169" y="3594601"/>
                </a:cubicBezTo>
                <a:cubicBezTo>
                  <a:pt x="265485" y="3516594"/>
                  <a:pt x="240009" y="3438589"/>
                  <a:pt x="226111" y="3358220"/>
                </a:cubicBezTo>
                <a:cubicBezTo>
                  <a:pt x="219162" y="3329854"/>
                  <a:pt x="205266" y="3299125"/>
                  <a:pt x="214530" y="3268395"/>
                </a:cubicBezTo>
                <a:cubicBezTo>
                  <a:pt x="258536" y="3133659"/>
                  <a:pt x="230743" y="2996558"/>
                  <a:pt x="214530" y="2861821"/>
                </a:cubicBezTo>
                <a:cubicBezTo>
                  <a:pt x="200633" y="2767268"/>
                  <a:pt x="193686" y="2672716"/>
                  <a:pt x="196001" y="2575800"/>
                </a:cubicBezTo>
                <a:cubicBezTo>
                  <a:pt x="200633" y="2426881"/>
                  <a:pt x="189053" y="2280324"/>
                  <a:pt x="168208" y="2131405"/>
                </a:cubicBezTo>
                <a:cubicBezTo>
                  <a:pt x="154311" y="2036852"/>
                  <a:pt x="142730" y="1942300"/>
                  <a:pt x="156627" y="1845384"/>
                </a:cubicBezTo>
                <a:cubicBezTo>
                  <a:pt x="168208" y="1783925"/>
                  <a:pt x="147363" y="1729558"/>
                  <a:pt x="135782" y="1670462"/>
                </a:cubicBezTo>
                <a:cubicBezTo>
                  <a:pt x="114937" y="1571182"/>
                  <a:pt x="145046" y="1474266"/>
                  <a:pt x="140414" y="1374986"/>
                </a:cubicBezTo>
                <a:cubicBezTo>
                  <a:pt x="140414" y="1311163"/>
                  <a:pt x="138098" y="1244977"/>
                  <a:pt x="126518" y="1181154"/>
                </a:cubicBezTo>
                <a:cubicBezTo>
                  <a:pt x="96408" y="1029870"/>
                  <a:pt x="89460" y="873859"/>
                  <a:pt x="82511" y="720212"/>
                </a:cubicBezTo>
                <a:cubicBezTo>
                  <a:pt x="82511" y="677663"/>
                  <a:pt x="77879" y="632750"/>
                  <a:pt x="66298" y="592566"/>
                </a:cubicBezTo>
                <a:cubicBezTo>
                  <a:pt x="52402" y="552381"/>
                  <a:pt x="50085" y="512197"/>
                  <a:pt x="57034" y="472012"/>
                </a:cubicBezTo>
                <a:cubicBezTo>
                  <a:pt x="73248" y="384551"/>
                  <a:pt x="57034" y="299454"/>
                  <a:pt x="31556" y="216721"/>
                </a:cubicBezTo>
                <a:cubicBezTo>
                  <a:pt x="16502" y="169444"/>
                  <a:pt x="4922" y="121577"/>
                  <a:pt x="0" y="73119"/>
                </a:cubicBezTo>
                <a:close/>
              </a:path>
            </a:pathLst>
          </a:custGeom>
          <a:noFill/>
        </p:spPr>
      </p:pic>
      <p:sp>
        <p:nvSpPr>
          <p:cNvPr id="2" name="Title 1">
            <a:extLst>
              <a:ext uri="{FF2B5EF4-FFF2-40B4-BE49-F238E27FC236}">
                <a16:creationId xmlns:a16="http://schemas.microsoft.com/office/drawing/2014/main" id="{D069711F-E60E-7919-5B50-2C185AC5FB07}"/>
              </a:ext>
            </a:extLst>
          </p:cNvPr>
          <p:cNvSpPr>
            <a:spLocks noGrp="1"/>
          </p:cNvSpPr>
          <p:nvPr>
            <p:ph type="title"/>
          </p:nvPr>
        </p:nvSpPr>
        <p:spPr>
          <a:xfrm>
            <a:off x="874714" y="0"/>
            <a:ext cx="5765783" cy="1062038"/>
          </a:xfrm>
        </p:spPr>
        <p:txBody>
          <a:bodyPr anchor="b">
            <a:normAutofit/>
          </a:bodyPr>
          <a:lstStyle/>
          <a:p>
            <a:pPr>
              <a:lnSpc>
                <a:spcPct val="104000"/>
              </a:lnSpc>
            </a:pPr>
            <a:r>
              <a:rPr lang="en-US" dirty="0"/>
              <a:t>The Rest of The World’s Response</a:t>
            </a:r>
          </a:p>
        </p:txBody>
      </p:sp>
      <p:sp>
        <p:nvSpPr>
          <p:cNvPr id="4" name="Content Placeholder 3">
            <a:extLst>
              <a:ext uri="{FF2B5EF4-FFF2-40B4-BE49-F238E27FC236}">
                <a16:creationId xmlns:a16="http://schemas.microsoft.com/office/drawing/2014/main" id="{7CDA1100-225C-BB29-3641-6FDA7A2FF703}"/>
              </a:ext>
            </a:extLst>
          </p:cNvPr>
          <p:cNvSpPr>
            <a:spLocks noGrp="1"/>
          </p:cNvSpPr>
          <p:nvPr>
            <p:ph idx="1"/>
          </p:nvPr>
        </p:nvSpPr>
        <p:spPr>
          <a:xfrm>
            <a:off x="874715" y="1233997"/>
            <a:ext cx="6725820" cy="4687410"/>
          </a:xfrm>
        </p:spPr>
        <p:txBody>
          <a:bodyPr>
            <a:normAutofit lnSpcReduction="10000"/>
          </a:bodyPr>
          <a:lstStyle/>
          <a:p>
            <a:pPr>
              <a:lnSpc>
                <a:spcPct val="104000"/>
              </a:lnSpc>
            </a:pPr>
            <a:r>
              <a:rPr lang="en-US" sz="1600" b="1" dirty="0"/>
              <a:t>Europe</a:t>
            </a:r>
          </a:p>
          <a:p>
            <a:pPr lvl="1">
              <a:lnSpc>
                <a:spcPct val="104000"/>
              </a:lnSpc>
            </a:pPr>
            <a:r>
              <a:rPr lang="en-US" sz="1600" dirty="0"/>
              <a:t>The EU targets 80% of new car sales to be electric by 2030 and 100% by 2035, in the world’s largest automotive market with over 400 million automobiles.  </a:t>
            </a:r>
          </a:p>
          <a:p>
            <a:pPr>
              <a:lnSpc>
                <a:spcPct val="104000"/>
              </a:lnSpc>
            </a:pPr>
            <a:r>
              <a:rPr lang="en-US" sz="1600" b="1" dirty="0"/>
              <a:t>Africa</a:t>
            </a:r>
          </a:p>
          <a:p>
            <a:pPr lvl="1">
              <a:lnSpc>
                <a:spcPct val="104000"/>
              </a:lnSpc>
            </a:pPr>
            <a:r>
              <a:rPr lang="en-US" sz="1600" dirty="0"/>
              <a:t>Ethiopia is the first country to ban the import of both new and used internal combustion engine vehicles.</a:t>
            </a:r>
          </a:p>
          <a:p>
            <a:pPr>
              <a:lnSpc>
                <a:spcPct val="104000"/>
              </a:lnSpc>
            </a:pPr>
            <a:r>
              <a:rPr lang="en-US" sz="1600" b="1" dirty="0"/>
              <a:t>The Middle East</a:t>
            </a:r>
          </a:p>
          <a:p>
            <a:pPr lvl="1">
              <a:lnSpc>
                <a:spcPct val="104000"/>
              </a:lnSpc>
            </a:pPr>
            <a:r>
              <a:rPr lang="en-US" sz="1600" dirty="0"/>
              <a:t>Petrodollar investments fuel significant renewable energy and electrification goals, accelerating EV adoption.  </a:t>
            </a:r>
          </a:p>
          <a:p>
            <a:pPr marL="0" lvl="1" indent="0">
              <a:lnSpc>
                <a:spcPct val="104000"/>
              </a:lnSpc>
              <a:buNone/>
            </a:pPr>
            <a:r>
              <a:rPr lang="en-US" sz="1600" b="1" dirty="0"/>
              <a:t>China</a:t>
            </a:r>
          </a:p>
          <a:p>
            <a:pPr lvl="1">
              <a:lnSpc>
                <a:spcPct val="104000"/>
              </a:lnSpc>
            </a:pPr>
            <a:r>
              <a:rPr lang="en-US" sz="1600" dirty="0"/>
              <a:t>China dominates the EV market with 69% of global sales in 2024 - 40% year-on-year growth.</a:t>
            </a:r>
          </a:p>
          <a:p>
            <a:pPr marL="0" lvl="1" indent="0">
              <a:lnSpc>
                <a:spcPct val="104000"/>
              </a:lnSpc>
              <a:buNone/>
            </a:pPr>
            <a:r>
              <a:rPr lang="en-US" sz="1600" b="1" dirty="0"/>
              <a:t>Beam </a:t>
            </a:r>
            <a:r>
              <a:rPr lang="en-US" sz="1600" b="1" dirty="0" err="1"/>
              <a:t>Global’s</a:t>
            </a:r>
            <a:r>
              <a:rPr lang="en-US" sz="1600" b="1" dirty="0"/>
              <a:t> Response</a:t>
            </a:r>
          </a:p>
          <a:p>
            <a:pPr lvl="1">
              <a:lnSpc>
                <a:spcPct val="104000"/>
              </a:lnSpc>
            </a:pPr>
            <a:r>
              <a:rPr lang="en-US" sz="1600" dirty="0"/>
              <a:t>Expanding to Europe, Africa, and the Middle East to meet rising EV demand with off-grid, solar-powered charging solutions.</a:t>
            </a:r>
          </a:p>
          <a:p>
            <a:pPr marL="0" lvl="1" indent="0">
              <a:lnSpc>
                <a:spcPct val="104000"/>
              </a:lnSpc>
              <a:buNone/>
            </a:pPr>
            <a:endParaRPr lang="en-US" sz="1600" b="1" dirty="0"/>
          </a:p>
          <a:p>
            <a:pPr marL="0" lvl="1" indent="0">
              <a:lnSpc>
                <a:spcPct val="104000"/>
              </a:lnSpc>
              <a:buNone/>
            </a:pPr>
            <a:endParaRPr lang="en-US" sz="1600" b="1" dirty="0"/>
          </a:p>
        </p:txBody>
      </p:sp>
    </p:spTree>
    <p:extLst>
      <p:ext uri="{BB962C8B-B14F-4D97-AF65-F5344CB8AC3E}">
        <p14:creationId xmlns:p14="http://schemas.microsoft.com/office/powerpoint/2010/main" val="76781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ABE70-19C1-B2F5-A8BB-A6123A8B89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0E8A74-7AFF-F94B-BDC8-F2718E4331C1}"/>
              </a:ext>
            </a:extLst>
          </p:cNvPr>
          <p:cNvSpPr>
            <a:spLocks noGrp="1"/>
          </p:cNvSpPr>
          <p:nvPr>
            <p:ph type="title"/>
          </p:nvPr>
        </p:nvSpPr>
        <p:spPr/>
        <p:txBody>
          <a:bodyPr>
            <a:normAutofit/>
          </a:bodyPr>
          <a:lstStyle/>
          <a:p>
            <a:r>
              <a:rPr lang="en-US" sz="3600" dirty="0"/>
              <a:t>U.S. Electricity Demand: A Surge Driven by Data Centers &amp; More</a:t>
            </a:r>
          </a:p>
        </p:txBody>
      </p:sp>
      <p:sp>
        <p:nvSpPr>
          <p:cNvPr id="3" name="Footer Placeholder 2">
            <a:extLst>
              <a:ext uri="{FF2B5EF4-FFF2-40B4-BE49-F238E27FC236}">
                <a16:creationId xmlns:a16="http://schemas.microsoft.com/office/drawing/2014/main" id="{5312F402-106B-470A-B5E7-2CF7614E8CD0}"/>
              </a:ext>
            </a:extLst>
          </p:cNvPr>
          <p:cNvSpPr>
            <a:spLocks noGrp="1"/>
          </p:cNvSpPr>
          <p:nvPr>
            <p:ph type="ftr" sz="quarter" idx="11"/>
          </p:nvPr>
        </p:nvSpPr>
        <p:spPr/>
        <p:txBody>
          <a:bodyPr/>
          <a:lstStyle/>
          <a:p>
            <a:r>
              <a:rPr lang="en-GB" dirty="0"/>
              <a:t>NASDAQ: BEEM</a:t>
            </a:r>
          </a:p>
        </p:txBody>
      </p:sp>
      <p:sp>
        <p:nvSpPr>
          <p:cNvPr id="4" name="Content Placeholder 3">
            <a:extLst>
              <a:ext uri="{FF2B5EF4-FFF2-40B4-BE49-F238E27FC236}">
                <a16:creationId xmlns:a16="http://schemas.microsoft.com/office/drawing/2014/main" id="{899FAD17-031E-04A4-9E60-A720821E74B1}"/>
              </a:ext>
            </a:extLst>
          </p:cNvPr>
          <p:cNvSpPr>
            <a:spLocks noGrp="1"/>
          </p:cNvSpPr>
          <p:nvPr>
            <p:ph idx="1"/>
          </p:nvPr>
        </p:nvSpPr>
        <p:spPr>
          <a:xfrm>
            <a:off x="1243013" y="1887950"/>
            <a:ext cx="4933852" cy="3813054"/>
          </a:xfrm>
        </p:spPr>
        <p:txBody>
          <a:bodyPr>
            <a:normAutofit/>
          </a:bodyPr>
          <a:lstStyle/>
          <a:p>
            <a:r>
              <a:rPr lang="en-US" dirty="0"/>
              <a:t>U.S. electricity demand is surging, driven by data centers, AI, and electrification of industry and transportation.</a:t>
            </a:r>
          </a:p>
          <a:p>
            <a:r>
              <a:rPr lang="en-US" dirty="0"/>
              <a:t>Data centers’ demand expected to triple by 2028.</a:t>
            </a:r>
          </a:p>
          <a:p>
            <a:r>
              <a:rPr lang="en-US" dirty="0"/>
              <a:t>Combined data centers and EVs projected to add 290 TWh of demand by 2030 - equivalent to Turkey’s total electricity demand.</a:t>
            </a:r>
          </a:p>
          <a:p>
            <a:r>
              <a:rPr lang="en-US" dirty="0"/>
              <a:t>Beam believes it will be much more dramatic.</a:t>
            </a:r>
          </a:p>
        </p:txBody>
      </p:sp>
      <p:sp>
        <p:nvSpPr>
          <p:cNvPr id="6" name="TextBox 5">
            <a:extLst>
              <a:ext uri="{FF2B5EF4-FFF2-40B4-BE49-F238E27FC236}">
                <a16:creationId xmlns:a16="http://schemas.microsoft.com/office/drawing/2014/main" id="{76D64593-A150-FF17-126A-8060E3BE7585}"/>
              </a:ext>
            </a:extLst>
          </p:cNvPr>
          <p:cNvSpPr txBox="1"/>
          <p:nvPr/>
        </p:nvSpPr>
        <p:spPr>
          <a:xfrm>
            <a:off x="3970673" y="6302121"/>
            <a:ext cx="5179504" cy="338554"/>
          </a:xfrm>
          <a:prstGeom prst="rect">
            <a:avLst/>
          </a:prstGeom>
          <a:noFill/>
        </p:spPr>
        <p:txBody>
          <a:bodyPr wrap="square" rtlCol="0">
            <a:spAutoFit/>
          </a:bodyPr>
          <a:lstStyle/>
          <a:p>
            <a:r>
              <a:rPr lang="en-US" sz="800" dirty="0"/>
              <a:t>Source: </a:t>
            </a:r>
            <a:r>
              <a:rPr lang="en-US" sz="800" b="0" dirty="0">
                <a:hlinkClick r:id="rId2"/>
              </a:rPr>
              <a:t>https://www.energy.gov/articles/doe-releases-new-report-evaluating-increase-electricity-demand-data-centers</a:t>
            </a:r>
            <a:endParaRPr lang="en-US" sz="800" b="0" dirty="0"/>
          </a:p>
          <a:p>
            <a:r>
              <a:rPr lang="en-US" sz="800" dirty="0"/>
              <a:t>Source: </a:t>
            </a:r>
            <a:r>
              <a:rPr lang="en-US" sz="800" dirty="0">
                <a:hlinkClick r:id="rId3"/>
              </a:rPr>
              <a:t>https://www.rystadenergy.com/news/data-and-ev-create-300-twh-increase-us</a:t>
            </a:r>
            <a:r>
              <a:rPr lang="en-US" sz="800" dirty="0"/>
              <a:t> </a:t>
            </a:r>
          </a:p>
        </p:txBody>
      </p:sp>
      <p:pic>
        <p:nvPicPr>
          <p:cNvPr id="1026" name="Picture 2">
            <a:extLst>
              <a:ext uri="{FF2B5EF4-FFF2-40B4-BE49-F238E27FC236}">
                <a16:creationId xmlns:a16="http://schemas.microsoft.com/office/drawing/2014/main" id="{C53354EE-E6DB-79D5-A775-625B086C1C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0086" y="2138936"/>
            <a:ext cx="4841690" cy="33110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373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207BB-BA73-8E70-9A1B-550ED3E57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49D43C-14DD-76B7-732A-B593562D4EDB}"/>
              </a:ext>
            </a:extLst>
          </p:cNvPr>
          <p:cNvSpPr>
            <a:spLocks noGrp="1"/>
          </p:cNvSpPr>
          <p:nvPr>
            <p:ph type="title" idx="4294967295"/>
          </p:nvPr>
        </p:nvSpPr>
        <p:spPr>
          <a:xfrm>
            <a:off x="1244600" y="513080"/>
            <a:ext cx="9394825" cy="969963"/>
          </a:xfrm>
        </p:spPr>
        <p:txBody>
          <a:bodyPr anchor="b">
            <a:normAutofit/>
          </a:bodyPr>
          <a:lstStyle/>
          <a:p>
            <a:r>
              <a:rPr lang="en-US" sz="3600" dirty="0"/>
              <a:t>U.S. Power Outages</a:t>
            </a:r>
          </a:p>
        </p:txBody>
      </p:sp>
      <p:sp>
        <p:nvSpPr>
          <p:cNvPr id="8" name="Content Placeholder 7">
            <a:extLst>
              <a:ext uri="{FF2B5EF4-FFF2-40B4-BE49-F238E27FC236}">
                <a16:creationId xmlns:a16="http://schemas.microsoft.com/office/drawing/2014/main" id="{0A0C11D9-0D9D-744C-5196-33A98B5E0993}"/>
              </a:ext>
            </a:extLst>
          </p:cNvPr>
          <p:cNvSpPr>
            <a:spLocks noGrp="1"/>
          </p:cNvSpPr>
          <p:nvPr>
            <p:ph idx="4294967295"/>
          </p:nvPr>
        </p:nvSpPr>
        <p:spPr>
          <a:xfrm>
            <a:off x="1244600" y="1744163"/>
            <a:ext cx="5230845" cy="3584121"/>
          </a:xfrm>
        </p:spPr>
        <p:txBody>
          <a:bodyPr>
            <a:normAutofit/>
          </a:bodyPr>
          <a:lstStyle/>
          <a:p>
            <a:pPr marL="342900" indent="-342900">
              <a:buFont typeface="Arial" panose="020B0604020202020204" pitchFamily="34" charset="0"/>
              <a:buChar char="•"/>
            </a:pPr>
            <a:r>
              <a:rPr lang="en-US" sz="1800" dirty="0">
                <a:solidFill>
                  <a:srgbClr val="222222"/>
                </a:solidFill>
                <a:latin typeface="+mj-lt"/>
              </a:rPr>
              <a:t>T</a:t>
            </a:r>
            <a:r>
              <a:rPr lang="en-US" sz="1800" b="0" i="0" dirty="0">
                <a:solidFill>
                  <a:srgbClr val="222222"/>
                </a:solidFill>
                <a:effectLst/>
                <a:latin typeface="+mj-lt"/>
              </a:rPr>
              <a:t>he U.S. transmission system will need to at least double in size by 2050 to keep up with demand.</a:t>
            </a:r>
            <a:endParaRPr lang="en-US" sz="1800" b="0" dirty="0">
              <a:latin typeface="+mj-lt"/>
            </a:endParaRPr>
          </a:p>
          <a:p>
            <a:pPr marL="342900" indent="-342900">
              <a:buFont typeface="Arial" panose="020B0604020202020204" pitchFamily="34" charset="0"/>
              <a:buChar char="•"/>
            </a:pPr>
            <a:r>
              <a:rPr lang="en-US" sz="1800" b="0" dirty="0">
                <a:latin typeface="+mj-lt"/>
              </a:rPr>
              <a:t>Power outages cost billions of dollars annually and are very dangerous.</a:t>
            </a:r>
            <a:endParaRPr lang="en-US" sz="1800" dirty="0">
              <a:latin typeface="+mj-lt"/>
            </a:endParaRPr>
          </a:p>
          <a:p>
            <a:pPr marL="342900" indent="-342900">
              <a:buFont typeface="Arial" panose="020B0604020202020204" pitchFamily="34" charset="0"/>
              <a:buChar char="•"/>
            </a:pPr>
            <a:r>
              <a:rPr lang="en-US" sz="1800" b="0" dirty="0">
                <a:latin typeface="+mj-lt"/>
              </a:rPr>
              <a:t>Major power outages increased by 64% in the decade from 2011 compared to the decade from 2000, a trend expected to worsen as demand rises.</a:t>
            </a:r>
          </a:p>
          <a:p>
            <a:pPr marL="342900" indent="-342900">
              <a:buFont typeface="Arial" panose="020B0604020202020204" pitchFamily="34" charset="0"/>
              <a:buChar char="•"/>
            </a:pPr>
            <a:r>
              <a:rPr lang="en-US" sz="1800" b="0" dirty="0">
                <a:latin typeface="+mj-lt"/>
              </a:rPr>
              <a:t>Hurricane Helene made landfall on Sept. 26</a:t>
            </a:r>
            <a:r>
              <a:rPr lang="en-US" sz="1800" b="0" baseline="30000" dirty="0">
                <a:latin typeface="+mj-lt"/>
              </a:rPr>
              <a:t>th</a:t>
            </a:r>
            <a:r>
              <a:rPr lang="en-US" sz="1800" b="0" dirty="0">
                <a:latin typeface="+mj-lt"/>
              </a:rPr>
              <a:t>, 2024, in Florida and caused over 4.7 million power outages across Southeast US.</a:t>
            </a:r>
          </a:p>
        </p:txBody>
      </p:sp>
      <p:sp>
        <p:nvSpPr>
          <p:cNvPr id="12" name="TextBox 11">
            <a:extLst>
              <a:ext uri="{FF2B5EF4-FFF2-40B4-BE49-F238E27FC236}">
                <a16:creationId xmlns:a16="http://schemas.microsoft.com/office/drawing/2014/main" id="{AF0CF62E-E6A6-2913-4EF4-AE697855F0F8}"/>
              </a:ext>
            </a:extLst>
          </p:cNvPr>
          <p:cNvSpPr txBox="1"/>
          <p:nvPr/>
        </p:nvSpPr>
        <p:spPr>
          <a:xfrm>
            <a:off x="1964003" y="6020587"/>
            <a:ext cx="4713515" cy="584775"/>
          </a:xfrm>
          <a:prstGeom prst="rect">
            <a:avLst/>
          </a:prstGeom>
          <a:noFill/>
        </p:spPr>
        <p:txBody>
          <a:bodyPr wrap="square" rtlCol="0">
            <a:spAutoFit/>
          </a:bodyPr>
          <a:lstStyle/>
          <a:p>
            <a:r>
              <a:rPr lang="en-US" sz="800" dirty="0"/>
              <a:t>Source: </a:t>
            </a:r>
            <a:r>
              <a:rPr lang="en-US" sz="800" b="0" dirty="0">
                <a:hlinkClick r:id="rId3"/>
              </a:rPr>
              <a:t>https://www.forbes.com/sites/francescadominici/2025/02/16/the-dilemma-between-a-strained-power-grid-and--sustainable-ai/</a:t>
            </a:r>
            <a:r>
              <a:rPr lang="en-US" sz="800" dirty="0"/>
              <a:t> </a:t>
            </a:r>
          </a:p>
          <a:p>
            <a:r>
              <a:rPr lang="en-US" sz="800" dirty="0"/>
              <a:t>Source </a:t>
            </a:r>
            <a:r>
              <a:rPr lang="en-US" sz="800" dirty="0">
                <a:hlinkClick r:id="rId4"/>
              </a:rPr>
              <a:t>https://www.spglobal.com/commodity-insights/en/news-research/latest-news/electric-power/092724-hurricane-helene-causes-over-47-million-power-outages-across-southeast-us</a:t>
            </a:r>
            <a:endParaRPr lang="en-US" sz="800" dirty="0"/>
          </a:p>
        </p:txBody>
      </p:sp>
      <p:pic>
        <p:nvPicPr>
          <p:cNvPr id="5" name="Graphic 4">
            <a:extLst>
              <a:ext uri="{FF2B5EF4-FFF2-40B4-BE49-F238E27FC236}">
                <a16:creationId xmlns:a16="http://schemas.microsoft.com/office/drawing/2014/main" id="{FA424E75-15DC-BB50-2F75-9E8FC212CA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677518" y="122181"/>
            <a:ext cx="5406606" cy="3243964"/>
          </a:xfrm>
          <a:prstGeom prst="rect">
            <a:avLst/>
          </a:prstGeom>
        </p:spPr>
      </p:pic>
      <p:pic>
        <p:nvPicPr>
          <p:cNvPr id="6" name="Graphic 5">
            <a:extLst>
              <a:ext uri="{FF2B5EF4-FFF2-40B4-BE49-F238E27FC236}">
                <a16:creationId xmlns:a16="http://schemas.microsoft.com/office/drawing/2014/main" id="{6C1B7C35-951C-0BDB-1EC7-EDF1149A7B1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77518" y="3361398"/>
            <a:ext cx="5406606" cy="3243964"/>
          </a:xfrm>
          <a:prstGeom prst="rect">
            <a:avLst/>
          </a:prstGeom>
        </p:spPr>
      </p:pic>
    </p:spTree>
    <p:extLst>
      <p:ext uri="{BB962C8B-B14F-4D97-AF65-F5344CB8AC3E}">
        <p14:creationId xmlns:p14="http://schemas.microsoft.com/office/powerpoint/2010/main" val="2153786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668CF312-8154-D3CC-00C4-5F78A4E82A22}"/>
              </a:ext>
            </a:extLst>
          </p:cNvPr>
          <p:cNvSpPr>
            <a:spLocks noGrp="1"/>
          </p:cNvSpPr>
          <p:nvPr>
            <p:ph type="ftr" sz="quarter" idx="11"/>
          </p:nvPr>
        </p:nvSpPr>
        <p:spPr/>
        <p:txBody>
          <a:bodyPr/>
          <a:lstStyle/>
          <a:p>
            <a:r>
              <a:rPr lang="en-GB" dirty="0"/>
              <a:t>NASDAQ: BEEM</a:t>
            </a:r>
          </a:p>
        </p:txBody>
      </p:sp>
      <p:pic>
        <p:nvPicPr>
          <p:cNvPr id="10" name="Picture 9" descr="A graph of a solar powered vehicle&#10;&#10;AI-generated content may be incorrect.">
            <a:extLst>
              <a:ext uri="{FF2B5EF4-FFF2-40B4-BE49-F238E27FC236}">
                <a16:creationId xmlns:a16="http://schemas.microsoft.com/office/drawing/2014/main" id="{4DB43BC5-7A77-AB16-48CF-80E1B1ED90D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42109" y="1020932"/>
            <a:ext cx="6307782" cy="5206259"/>
          </a:xfrm>
          <a:prstGeom prst="rect">
            <a:avLst/>
          </a:prstGeom>
        </p:spPr>
      </p:pic>
      <p:sp>
        <p:nvSpPr>
          <p:cNvPr id="11" name="Rectangle 1">
            <a:extLst>
              <a:ext uri="{FF2B5EF4-FFF2-40B4-BE49-F238E27FC236}">
                <a16:creationId xmlns:a16="http://schemas.microsoft.com/office/drawing/2014/main" id="{0BB8CDE3-736F-84F1-82EB-E84711E9B87D}"/>
              </a:ext>
            </a:extLst>
          </p:cNvPr>
          <p:cNvSpPr>
            <a:spLocks noChangeArrowheads="1"/>
          </p:cNvSpPr>
          <p:nvPr/>
        </p:nvSpPr>
        <p:spPr bwMode="auto">
          <a:xfrm>
            <a:off x="3961910" y="2258624"/>
            <a:ext cx="285750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Arial" panose="020B0604020202020204" pitchFamily="34" charset="0"/>
              </a:rPr>
              <a:t>U.S. electricity prices have surged approx. 35% since 2021</a:t>
            </a:r>
            <a:endParaRPr kumimoji="0" lang="en-US" altLang="en-US" sz="2400" b="1" i="0" u="none" strike="noStrike" cap="none" normalizeH="0" baseline="0" dirty="0">
              <a:ln>
                <a:noFill/>
              </a:ln>
              <a:solidFill>
                <a:schemeClr val="tx1"/>
              </a:solidFill>
              <a:effectLst/>
              <a:latin typeface="Arial" panose="020B0604020202020204" pitchFamily="34" charset="0"/>
            </a:endParaRPr>
          </a:p>
        </p:txBody>
      </p:sp>
      <p:sp>
        <p:nvSpPr>
          <p:cNvPr id="2" name="Title 1">
            <a:extLst>
              <a:ext uri="{FF2B5EF4-FFF2-40B4-BE49-F238E27FC236}">
                <a16:creationId xmlns:a16="http://schemas.microsoft.com/office/drawing/2014/main" id="{F74B20E4-5506-380C-C11B-6EF81EA375AC}"/>
              </a:ext>
            </a:extLst>
          </p:cNvPr>
          <p:cNvSpPr>
            <a:spLocks noGrp="1"/>
          </p:cNvSpPr>
          <p:nvPr>
            <p:ph type="title"/>
          </p:nvPr>
        </p:nvSpPr>
        <p:spPr>
          <a:xfrm>
            <a:off x="736171" y="358151"/>
            <a:ext cx="9949347" cy="662781"/>
          </a:xfrm>
        </p:spPr>
        <p:txBody>
          <a:bodyPr>
            <a:normAutofit/>
          </a:bodyPr>
          <a:lstStyle/>
          <a:p>
            <a:r>
              <a:rPr lang="en-US" sz="3600" dirty="0"/>
              <a:t>And The Costs Keep Going Up…</a:t>
            </a:r>
          </a:p>
        </p:txBody>
      </p:sp>
    </p:spTree>
    <p:extLst>
      <p:ext uri="{BB962C8B-B14F-4D97-AF65-F5344CB8AC3E}">
        <p14:creationId xmlns:p14="http://schemas.microsoft.com/office/powerpoint/2010/main" val="2610522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Layouts With Subheadings">
  <a:themeElements>
    <a:clrScheme name="Custom 443">
      <a:dk1>
        <a:sysClr val="windowText" lastClr="000000"/>
      </a:dk1>
      <a:lt1>
        <a:sysClr val="window" lastClr="FFFFFF"/>
      </a:lt1>
      <a:dk2>
        <a:srgbClr val="A5A5A5"/>
      </a:dk2>
      <a:lt2>
        <a:srgbClr val="E7E6E6"/>
      </a:lt2>
      <a:accent1>
        <a:srgbClr val="C31725"/>
      </a:accent1>
      <a:accent2>
        <a:srgbClr val="EC672C"/>
      </a:accent2>
      <a:accent3>
        <a:srgbClr val="F5D840"/>
      </a:accent3>
      <a:accent4>
        <a:srgbClr val="95C11F"/>
      </a:accent4>
      <a:accent5>
        <a:srgbClr val="008340"/>
      </a:accent5>
      <a:accent6>
        <a:srgbClr val="6AA9DD"/>
      </a:accent6>
      <a:hlink>
        <a:srgbClr val="0563C1"/>
      </a:hlink>
      <a:folHlink>
        <a:srgbClr val="954F72"/>
      </a:folHlink>
    </a:clrScheme>
    <a:fontScheme name="Custom 9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am PPT (with additional Masters) 071020.potx" id="{DB035122-B660-43BD-BC25-9AA84312B0B7}" vid="{231883DB-604E-4E17-963D-67499DBA2039}"/>
    </a:ext>
  </a:extLst>
</a:theme>
</file>

<file path=ppt/theme/theme2.xml><?xml version="1.0" encoding="utf-8"?>
<a:theme xmlns:a="http://schemas.openxmlformats.org/drawingml/2006/main" name="Layouts Without Subheadings">
  <a:themeElements>
    <a:clrScheme name="Custom 443">
      <a:dk1>
        <a:sysClr val="windowText" lastClr="000000"/>
      </a:dk1>
      <a:lt1>
        <a:sysClr val="window" lastClr="FFFFFF"/>
      </a:lt1>
      <a:dk2>
        <a:srgbClr val="A5A5A5"/>
      </a:dk2>
      <a:lt2>
        <a:srgbClr val="E7E6E6"/>
      </a:lt2>
      <a:accent1>
        <a:srgbClr val="C31725"/>
      </a:accent1>
      <a:accent2>
        <a:srgbClr val="EC672C"/>
      </a:accent2>
      <a:accent3>
        <a:srgbClr val="F5D840"/>
      </a:accent3>
      <a:accent4>
        <a:srgbClr val="95C11F"/>
      </a:accent4>
      <a:accent5>
        <a:srgbClr val="008340"/>
      </a:accent5>
      <a:accent6>
        <a:srgbClr val="6AA9DD"/>
      </a:accent6>
      <a:hlink>
        <a:srgbClr val="0563C1"/>
      </a:hlink>
      <a:folHlink>
        <a:srgbClr val="954F72"/>
      </a:folHlink>
    </a:clrScheme>
    <a:fontScheme name="Custom 9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am PPT (with additional Masters) 071020.potx" id="{DB035122-B660-43BD-BC25-9AA84312B0B7}" vid="{78696256-B79E-479C-A56F-FF684D49E304}"/>
    </a:ext>
  </a:extLst>
</a:theme>
</file>

<file path=ppt/theme/theme3.xml><?xml version="1.0" encoding="utf-8"?>
<a:theme xmlns:a="http://schemas.openxmlformats.org/drawingml/2006/main" name="Additional Masters">
  <a:themeElements>
    <a:clrScheme name="Custom 443">
      <a:dk1>
        <a:sysClr val="windowText" lastClr="000000"/>
      </a:dk1>
      <a:lt1>
        <a:sysClr val="window" lastClr="FFFFFF"/>
      </a:lt1>
      <a:dk2>
        <a:srgbClr val="A5A5A5"/>
      </a:dk2>
      <a:lt2>
        <a:srgbClr val="E7E6E6"/>
      </a:lt2>
      <a:accent1>
        <a:srgbClr val="C31725"/>
      </a:accent1>
      <a:accent2>
        <a:srgbClr val="EC672C"/>
      </a:accent2>
      <a:accent3>
        <a:srgbClr val="F5D840"/>
      </a:accent3>
      <a:accent4>
        <a:srgbClr val="95C11F"/>
      </a:accent4>
      <a:accent5>
        <a:srgbClr val="008340"/>
      </a:accent5>
      <a:accent6>
        <a:srgbClr val="6AA9DD"/>
      </a:accent6>
      <a:hlink>
        <a:srgbClr val="0563C1"/>
      </a:hlink>
      <a:folHlink>
        <a:srgbClr val="954F72"/>
      </a:folHlink>
    </a:clrScheme>
    <a:fontScheme name="Custom 9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2400" dirty="0" smtClean="0"/>
        </a:defPPr>
      </a:lstStyle>
    </a:txDef>
  </a:objectDefaults>
  <a:extraClrSchemeLst/>
  <a:extLst>
    <a:ext uri="{05A4C25C-085E-4340-85A3-A5531E510DB2}">
      <thm15:themeFamily xmlns:thm15="http://schemas.microsoft.com/office/thememl/2012/main" name="Beam PPT (with additional Masters) 071020.potx" id="{DB035122-B660-43BD-BC25-9AA84312B0B7}" vid="{6823EAFB-ED80-4BF7-8F8B-5D52EB27329E}"/>
    </a:ext>
  </a:extLst>
</a:theme>
</file>

<file path=ppt/theme/theme4.xml><?xml version="1.0" encoding="utf-8"?>
<a:theme xmlns:a="http://schemas.openxmlformats.org/drawingml/2006/main" name="Office Theme">
  <a:themeElements>
    <a:clrScheme name="Custom 443">
      <a:dk1>
        <a:sysClr val="windowText" lastClr="000000"/>
      </a:dk1>
      <a:lt1>
        <a:sysClr val="window" lastClr="FFFFFF"/>
      </a:lt1>
      <a:dk2>
        <a:srgbClr val="A5A5A5"/>
      </a:dk2>
      <a:lt2>
        <a:srgbClr val="E7E6E6"/>
      </a:lt2>
      <a:accent1>
        <a:srgbClr val="C31725"/>
      </a:accent1>
      <a:accent2>
        <a:srgbClr val="EC672C"/>
      </a:accent2>
      <a:accent3>
        <a:srgbClr val="F5D840"/>
      </a:accent3>
      <a:accent4>
        <a:srgbClr val="95C11F"/>
      </a:accent4>
      <a:accent5>
        <a:srgbClr val="008340"/>
      </a:accent5>
      <a:accent6>
        <a:srgbClr val="6AA9DD"/>
      </a:accent6>
      <a:hlink>
        <a:srgbClr val="0563C1"/>
      </a:hlink>
      <a:folHlink>
        <a:srgbClr val="954F72"/>
      </a:folHlink>
    </a:clrScheme>
    <a:fontScheme name="Custom 95">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AM Presentation Template V1.potx" id="{500AEEA8-3529-46E8-B502-9EE1884FE58F}" vid="{BF8AFFC6-6DEA-4B0C-9784-500AFE6477DB}"/>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5063D18781AB14D9B64429128D0F059" ma:contentTypeVersion="21" ma:contentTypeDescription="Create a new document." ma:contentTypeScope="" ma:versionID="452448cd9180c5042a0f18518151c131">
  <xsd:schema xmlns:xsd="http://www.w3.org/2001/XMLSchema" xmlns:xs="http://www.w3.org/2001/XMLSchema" xmlns:p="http://schemas.microsoft.com/office/2006/metadata/properties" xmlns:ns2="95501eb9-90b2-40bf-ab77-7fe09a737dd8" xmlns:ns3="43220af1-fa6f-4352-8a21-10beb5d45668" targetNamespace="http://schemas.microsoft.com/office/2006/metadata/properties" ma:root="true" ma:fieldsID="61593ca2bec93dd8454a776ade6549b1" ns2:_="" ns3:_="">
    <xsd:import namespace="95501eb9-90b2-40bf-ab77-7fe09a737dd8"/>
    <xsd:import namespace="43220af1-fa6f-4352-8a21-10beb5d4566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Link" minOccurs="0"/>
                <xsd:element ref="ns2:MediaServiceObjectDetectorVersions" minOccurs="0"/>
                <xsd:element ref="ns2:MediaServiceSearchProperties" minOccurs="0"/>
                <xsd:element ref="ns2:Imag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501eb9-90b2-40bf-ab77-7fe09a737d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18cd265-1870-4491-ad1a-d9215fc7ad86" ma:termSetId="09814cd3-568e-fe90-9814-8d621ff8fb84" ma:anchorId="fba54fb3-c3e1-fe81-a776-ca4b69148c4d" ma:open="true" ma:isKeyword="false">
      <xsd:complexType>
        <xsd:sequence>
          <xsd:element ref="pc:Terms" minOccurs="0" maxOccurs="1"/>
        </xsd:sequence>
      </xsd:complexType>
    </xsd:element>
    <xsd:element name="Link" ma:index="24" nillable="true" ma:displayName="Link" ma:format="Image" ma:internalName="Link">
      <xsd:complexType>
        <xsd:complexContent>
          <xsd:extension base="dms:URL">
            <xsd:sequence>
              <xsd:element name="Url" type="dms:ValidUrl" minOccurs="0" nillable="true"/>
              <xsd:element name="Description" type="xsd:string" nillable="true"/>
            </xsd:sequence>
          </xsd:extension>
        </xsd:complexContent>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Image" ma:index="27" nillable="true" ma:displayName="Image" ma:format="Thumbnail" ma:internalName="Image">
      <xsd:simpleType>
        <xsd:restriction base="dms:Unknown"/>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220af1-fa6f-4352-8a21-10beb5d4566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3678b314-47db-4e8f-ab56-d124181dac3c}" ma:internalName="TaxCatchAll" ma:showField="CatchAllData" ma:web="43220af1-fa6f-4352-8a21-10beb5d456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nk xmlns="95501eb9-90b2-40bf-ab77-7fe09a737dd8">
      <Url xsi:nil="true"/>
      <Description xsi:nil="true"/>
    </Link>
    <Image xmlns="95501eb9-90b2-40bf-ab77-7fe09a737dd8" xsi:nil="true"/>
    <lcf76f155ced4ddcb4097134ff3c332f xmlns="95501eb9-90b2-40bf-ab77-7fe09a737dd8">
      <Terms xmlns="http://schemas.microsoft.com/office/infopath/2007/PartnerControls"/>
    </lcf76f155ced4ddcb4097134ff3c332f>
    <TaxCatchAll xmlns="43220af1-fa6f-4352-8a21-10beb5d45668" xsi:nil="true"/>
  </documentManagement>
</p:properties>
</file>

<file path=customXml/itemProps1.xml><?xml version="1.0" encoding="utf-8"?>
<ds:datastoreItem xmlns:ds="http://schemas.openxmlformats.org/officeDocument/2006/customXml" ds:itemID="{4DBFFFBE-FBC7-4FF6-A3FC-CC1CDB6474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501eb9-90b2-40bf-ab77-7fe09a737dd8"/>
    <ds:schemaRef ds:uri="43220af1-fa6f-4352-8a21-10beb5d456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6AFD764-6E57-444A-B35D-A8FCB73D63AF}">
  <ds:schemaRefs>
    <ds:schemaRef ds:uri="http://schemas.microsoft.com/sharepoint/v3/contenttype/forms"/>
  </ds:schemaRefs>
</ds:datastoreItem>
</file>

<file path=customXml/itemProps3.xml><?xml version="1.0" encoding="utf-8"?>
<ds:datastoreItem xmlns:ds="http://schemas.openxmlformats.org/officeDocument/2006/customXml" ds:itemID="{B92A4ED1-10E7-4084-9DC2-7467F4678FB1}">
  <ds:schemaRefs>
    <ds:schemaRef ds:uri="http://schemas.microsoft.com/office/2006/documentManagement/types"/>
    <ds:schemaRef ds:uri="http://schemas.microsoft.com/office/infopath/2007/PartnerControls"/>
    <ds:schemaRef ds:uri="http://purl.org/dc/elements/1.1/"/>
    <ds:schemaRef ds:uri="http://schemas.openxmlformats.org/package/2006/metadata/core-properties"/>
    <ds:schemaRef ds:uri="http://purl.org/dc/terms/"/>
    <ds:schemaRef ds:uri="95501eb9-90b2-40bf-ab77-7fe09a737dd8"/>
    <ds:schemaRef ds:uri="http://purl.org/dc/dcmitype/"/>
    <ds:schemaRef ds:uri="http://www.w3.org/XML/1998/namespace"/>
    <ds:schemaRef ds:uri="43220af1-fa6f-4352-8a21-10beb5d45668"/>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Layouts With Subheadings</Template>
  <TotalTime>13331</TotalTime>
  <Words>1642</Words>
  <Application>Microsoft Office PowerPoint</Application>
  <PresentationFormat>Widescreen</PresentationFormat>
  <Paragraphs>174</Paragraphs>
  <Slides>21</Slides>
  <Notes>4</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Arial</vt:lpstr>
      <vt:lpstr>Calibri</vt:lpstr>
      <vt:lpstr>cnn_sans_display</vt:lpstr>
      <vt:lpstr>Montserrat</vt:lpstr>
      <vt:lpstr>Newsreader</vt:lpstr>
      <vt:lpstr>Poppins</vt:lpstr>
      <vt:lpstr>Layouts With Subheadings</vt:lpstr>
      <vt:lpstr>Layouts Without Subheadings</vt:lpstr>
      <vt:lpstr>Additional Masters</vt:lpstr>
      <vt:lpstr>Office Theme</vt:lpstr>
      <vt:lpstr>Beam Global – 2025 Wall Street Green Summit</vt:lpstr>
      <vt:lpstr>Forward Looking Statements Disclaimer</vt:lpstr>
      <vt:lpstr>Agenda</vt:lpstr>
      <vt:lpstr>Company Snapshot</vt:lpstr>
      <vt:lpstr>The New Administration</vt:lpstr>
      <vt:lpstr>The Rest of The World’s Response</vt:lpstr>
      <vt:lpstr>U.S. Electricity Demand: A Surge Driven by Data Centers &amp; More</vt:lpstr>
      <vt:lpstr>U.S. Power Outages</vt:lpstr>
      <vt:lpstr>And The Costs Keep Going Up…</vt:lpstr>
      <vt:lpstr>Is the Era of EVs Over?</vt:lpstr>
      <vt:lpstr>Global EV Sales – January 2025</vt:lpstr>
      <vt:lpstr>Growth of EVs on  Two Wheels</vt:lpstr>
      <vt:lpstr>What’s Beam Global Doing About This?</vt:lpstr>
      <vt:lpstr>Beam Global Disaster Preparedness </vt:lpstr>
      <vt:lpstr>Our Flagship Product- The EV ARC™</vt:lpstr>
      <vt:lpstr>BeamBike™</vt:lpstr>
      <vt:lpstr>BeamPatrol™</vt:lpstr>
      <vt:lpstr>BeamSkoot™ </vt:lpstr>
      <vt:lpstr>BeamSpot™</vt:lpstr>
      <vt:lpstr>BeamWell™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Beam Global Corporate Presentation</dc:title>
  <dc:creator>Mark Burnett</dc:creator>
  <cp:lastModifiedBy>Peter Fusaro</cp:lastModifiedBy>
  <cp:revision>29</cp:revision>
  <dcterms:created xsi:type="dcterms:W3CDTF">2024-10-25T16:28:59Z</dcterms:created>
  <dcterms:modified xsi:type="dcterms:W3CDTF">2025-03-14T17:08:23Z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0x01010065063D18781AB14D9B64429128D0F059</vt:lpwstr>
  </property>
  <property fmtid="{D5CDD505-2E9C-101B-9397-08002B2CF9AE}" pid="3" name="MediaServiceImageTags">
    <vt:lpwstr/>
  </property>
</Properties>
</file>